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type="screen16x9"/>
  <p:notesSz cx="5143500" cy="9144000"/>
  <p:embeddedFontLst>
    <p:embeddedFont>
      <p:font typeface="OPPOSans-B" panose="00020600040101010101" charset="-122"/>
      <p:regular r:id="rId26"/>
    </p:embeddedFont>
    <p:embeddedFont>
      <p:font typeface="OPPOSans-H" panose="00020600040101010101" charset="-122"/>
      <p:regular r:id="rId27"/>
    </p:embeddedFont>
    <p:embeddedFont>
      <p:font typeface="OPPOSans-R" panose="00020600040101010101" charset="-122"/>
      <p:regular r:id="rId28"/>
    </p:embeddedFont>
    <p:embeddedFont>
      <p:font typeface="SourceHanSansSC-Regular" panose="020B0500000000000000" charset="-122"/>
      <p:regular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613"/>
  </p:normalViewPr>
  <p:slideViewPr>
    <p:cSldViewPr snapToGrid="0" snapToObjects="1">
      <p:cViewPr varScale="1">
        <p:scale>
          <a:sx n="119" d="100"/>
          <a:sy n="119" d="100"/>
        </p:scale>
        <p:origin x="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7" Type="http://schemas.openxmlformats.org/officeDocument/2006/relationships/slideLayout" Target="../slideLayouts/slideLayout1.xml"/><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1" Type="http://schemas.openxmlformats.org/officeDocument/2006/relationships/slideLayout" Target="../slideLayouts/slideLayout1.xml"/><Relationship Id="rId20" Type="http://schemas.openxmlformats.org/officeDocument/2006/relationships/image" Target="../media/image36.png"/><Relationship Id="rId2" Type="http://schemas.openxmlformats.org/officeDocument/2006/relationships/image" Target="../media/image18.png"/><Relationship Id="rId19" Type="http://schemas.openxmlformats.org/officeDocument/2006/relationships/image" Target="../media/image35.png"/><Relationship Id="rId18" Type="http://schemas.openxmlformats.org/officeDocument/2006/relationships/image" Target="../media/image34.png"/><Relationship Id="rId17" Type="http://schemas.openxmlformats.org/officeDocument/2006/relationships/image" Target="../media/image33.png"/><Relationship Id="rId16" Type="http://schemas.openxmlformats.org/officeDocument/2006/relationships/image" Target="../media/image32.png"/><Relationship Id="rId15" Type="http://schemas.openxmlformats.org/officeDocument/2006/relationships/image" Target="../media/image31.png"/><Relationship Id="rId14" Type="http://schemas.openxmlformats.org/officeDocument/2006/relationships/image" Target="../media/image30.png"/><Relationship Id="rId13" Type="http://schemas.openxmlformats.org/officeDocument/2006/relationships/image" Target="../media/image29.png"/><Relationship Id="rId12" Type="http://schemas.openxmlformats.org/officeDocument/2006/relationships/image" Target="../media/image28.jpeg"/><Relationship Id="rId11" Type="http://schemas.openxmlformats.org/officeDocument/2006/relationships/image" Target="../media/image27.png"/><Relationship Id="rId10" Type="http://schemas.openxmlformats.org/officeDocument/2006/relationships/image" Target="../media/image26.png"/><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7.png"/><Relationship Id="rId20" Type="http://schemas.openxmlformats.org/officeDocument/2006/relationships/slideLayout" Target="../slideLayouts/slideLayout1.xml"/><Relationship Id="rId2" Type="http://schemas.openxmlformats.org/officeDocument/2006/relationships/image" Target="../media/image18.png"/><Relationship Id="rId19" Type="http://schemas.openxmlformats.org/officeDocument/2006/relationships/image" Target="../media/image47.png"/><Relationship Id="rId18" Type="http://schemas.openxmlformats.org/officeDocument/2006/relationships/image" Target="../media/image46.png"/><Relationship Id="rId17" Type="http://schemas.openxmlformats.org/officeDocument/2006/relationships/image" Target="../media/image45.png"/><Relationship Id="rId16" Type="http://schemas.openxmlformats.org/officeDocument/2006/relationships/image" Target="../media/image44.png"/><Relationship Id="rId15" Type="http://schemas.openxmlformats.org/officeDocument/2006/relationships/image" Target="../media/image43.png"/><Relationship Id="rId14" Type="http://schemas.openxmlformats.org/officeDocument/2006/relationships/image" Target="../media/image42.png"/><Relationship Id="rId13" Type="http://schemas.openxmlformats.org/officeDocument/2006/relationships/image" Target="../media/image41.png"/><Relationship Id="rId12" Type="http://schemas.openxmlformats.org/officeDocument/2006/relationships/image" Target="../media/image40.png"/><Relationship Id="rId11" Type="http://schemas.openxmlformats.org/officeDocument/2006/relationships/image" Target="../media/image39.png"/><Relationship Id="rId10" Type="http://schemas.openxmlformats.org/officeDocument/2006/relationships/image" Target="../media/image38.png"/><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7.png"/><Relationship Id="rId20" Type="http://schemas.openxmlformats.org/officeDocument/2006/relationships/slideLayout" Target="../slideLayouts/slideLayout1.xml"/><Relationship Id="rId2" Type="http://schemas.openxmlformats.org/officeDocument/2006/relationships/image" Target="../media/image18.png"/><Relationship Id="rId19" Type="http://schemas.openxmlformats.org/officeDocument/2006/relationships/image" Target="../media/image51.png"/><Relationship Id="rId18" Type="http://schemas.openxmlformats.org/officeDocument/2006/relationships/image" Target="../media/image46.png"/><Relationship Id="rId17" Type="http://schemas.openxmlformats.org/officeDocument/2006/relationships/image" Target="../media/image50.png"/><Relationship Id="rId16" Type="http://schemas.openxmlformats.org/officeDocument/2006/relationships/image" Target="../media/image44.png"/><Relationship Id="rId15" Type="http://schemas.openxmlformats.org/officeDocument/2006/relationships/image" Target="../media/image43.png"/><Relationship Id="rId14" Type="http://schemas.openxmlformats.org/officeDocument/2006/relationships/image" Target="../media/image42.png"/><Relationship Id="rId13" Type="http://schemas.openxmlformats.org/officeDocument/2006/relationships/image" Target="../media/image49.png"/><Relationship Id="rId12" Type="http://schemas.openxmlformats.org/officeDocument/2006/relationships/image" Target="../media/image48.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7.png"/><Relationship Id="rId20" Type="http://schemas.openxmlformats.org/officeDocument/2006/relationships/slideLayout" Target="../slideLayouts/slideLayout1.xml"/><Relationship Id="rId2" Type="http://schemas.openxmlformats.org/officeDocument/2006/relationships/image" Target="../media/image18.png"/><Relationship Id="rId19" Type="http://schemas.openxmlformats.org/officeDocument/2006/relationships/image" Target="../media/image53.png"/><Relationship Id="rId18" Type="http://schemas.openxmlformats.org/officeDocument/2006/relationships/image" Target="../media/image46.png"/><Relationship Id="rId17" Type="http://schemas.openxmlformats.org/officeDocument/2006/relationships/image" Target="../media/image50.png"/><Relationship Id="rId16" Type="http://schemas.openxmlformats.org/officeDocument/2006/relationships/image" Target="../media/image44.png"/><Relationship Id="rId15" Type="http://schemas.openxmlformats.org/officeDocument/2006/relationships/image" Target="../media/image43.png"/><Relationship Id="rId14" Type="http://schemas.openxmlformats.org/officeDocument/2006/relationships/image" Target="../media/image42.png"/><Relationship Id="rId13" Type="http://schemas.openxmlformats.org/officeDocument/2006/relationships/image" Target="../media/image52.png"/><Relationship Id="rId12" Type="http://schemas.openxmlformats.org/officeDocument/2006/relationships/image" Target="../media/image48.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7.png"/><Relationship Id="rId34" Type="http://schemas.openxmlformats.org/officeDocument/2006/relationships/slideLayout" Target="../slideLayouts/slideLayout1.xml"/><Relationship Id="rId33" Type="http://schemas.openxmlformats.org/officeDocument/2006/relationships/image" Target="../media/image77.png"/><Relationship Id="rId32" Type="http://schemas.openxmlformats.org/officeDocument/2006/relationships/image" Target="../media/image76.png"/><Relationship Id="rId31" Type="http://schemas.openxmlformats.org/officeDocument/2006/relationships/image" Target="../media/image75.png"/><Relationship Id="rId30" Type="http://schemas.openxmlformats.org/officeDocument/2006/relationships/image" Target="../media/image74.png"/><Relationship Id="rId3" Type="http://schemas.openxmlformats.org/officeDocument/2006/relationships/image" Target="../media/image54.png"/><Relationship Id="rId29" Type="http://schemas.openxmlformats.org/officeDocument/2006/relationships/image" Target="../media/image73.png"/><Relationship Id="rId28" Type="http://schemas.openxmlformats.org/officeDocument/2006/relationships/image" Target="../media/image72.png"/><Relationship Id="rId27" Type="http://schemas.openxmlformats.org/officeDocument/2006/relationships/image" Target="../media/image71.png"/><Relationship Id="rId26" Type="http://schemas.openxmlformats.org/officeDocument/2006/relationships/image" Target="../media/image70.png"/><Relationship Id="rId25" Type="http://schemas.openxmlformats.org/officeDocument/2006/relationships/image" Target="../media/image69.png"/><Relationship Id="rId24" Type="http://schemas.openxmlformats.org/officeDocument/2006/relationships/image" Target="../media/image68.png"/><Relationship Id="rId23" Type="http://schemas.openxmlformats.org/officeDocument/2006/relationships/image" Target="../media/image67.png"/><Relationship Id="rId22" Type="http://schemas.openxmlformats.org/officeDocument/2006/relationships/image" Target="../media/image66.png"/><Relationship Id="rId21" Type="http://schemas.openxmlformats.org/officeDocument/2006/relationships/image" Target="../media/image65.png"/><Relationship Id="rId20" Type="http://schemas.openxmlformats.org/officeDocument/2006/relationships/image" Target="../media/image64.png"/><Relationship Id="rId2" Type="http://schemas.openxmlformats.org/officeDocument/2006/relationships/image" Target="../media/image18.png"/><Relationship Id="rId19" Type="http://schemas.openxmlformats.org/officeDocument/2006/relationships/image" Target="../media/image63.png"/><Relationship Id="rId18" Type="http://schemas.openxmlformats.org/officeDocument/2006/relationships/image" Target="../media/image62.png"/><Relationship Id="rId17" Type="http://schemas.openxmlformats.org/officeDocument/2006/relationships/image" Target="../media/image61.png"/><Relationship Id="rId16" Type="http://schemas.openxmlformats.org/officeDocument/2006/relationships/image" Target="../media/image60.png"/><Relationship Id="rId15" Type="http://schemas.openxmlformats.org/officeDocument/2006/relationships/image" Target="../media/image59.png"/><Relationship Id="rId14" Type="http://schemas.openxmlformats.org/officeDocument/2006/relationships/image" Target="../media/image58.png"/><Relationship Id="rId13" Type="http://schemas.openxmlformats.org/officeDocument/2006/relationships/image" Target="../media/image57.png"/><Relationship Id="rId12" Type="http://schemas.openxmlformats.org/officeDocument/2006/relationships/image" Target="../media/image56.png"/><Relationship Id="rId11" Type="http://schemas.openxmlformats.org/officeDocument/2006/relationships/image" Target="../media/image55.png"/><Relationship Id="rId10" Type="http://schemas.openxmlformats.org/officeDocument/2006/relationships/image" Target="../media/image26.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5" Type="http://schemas.openxmlformats.org/officeDocument/2006/relationships/slideLayout" Target="../slideLayouts/slideLayout1.xml"/><Relationship Id="rId34" Type="http://schemas.openxmlformats.org/officeDocument/2006/relationships/image" Target="../media/image103.png"/><Relationship Id="rId33" Type="http://schemas.openxmlformats.org/officeDocument/2006/relationships/image" Target="../media/image102.png"/><Relationship Id="rId32" Type="http://schemas.openxmlformats.org/officeDocument/2006/relationships/image" Target="../media/image101.png"/><Relationship Id="rId31" Type="http://schemas.openxmlformats.org/officeDocument/2006/relationships/image" Target="../media/image100.png"/><Relationship Id="rId30" Type="http://schemas.openxmlformats.org/officeDocument/2006/relationships/image" Target="../media/image99.png"/><Relationship Id="rId3" Type="http://schemas.openxmlformats.org/officeDocument/2006/relationships/image" Target="../media/image78.png"/><Relationship Id="rId29" Type="http://schemas.openxmlformats.org/officeDocument/2006/relationships/image" Target="../media/image98.png"/><Relationship Id="rId28" Type="http://schemas.openxmlformats.org/officeDocument/2006/relationships/image" Target="../media/image97.png"/><Relationship Id="rId27" Type="http://schemas.openxmlformats.org/officeDocument/2006/relationships/image" Target="../media/image96.png"/><Relationship Id="rId26" Type="http://schemas.openxmlformats.org/officeDocument/2006/relationships/image" Target="../media/image95.png"/><Relationship Id="rId25" Type="http://schemas.openxmlformats.org/officeDocument/2006/relationships/image" Target="../media/image94.png"/><Relationship Id="rId24" Type="http://schemas.openxmlformats.org/officeDocument/2006/relationships/image" Target="../media/image93.png"/><Relationship Id="rId23" Type="http://schemas.openxmlformats.org/officeDocument/2006/relationships/image" Target="../media/image92.png"/><Relationship Id="rId22" Type="http://schemas.openxmlformats.org/officeDocument/2006/relationships/image" Target="../media/image91.png"/><Relationship Id="rId21" Type="http://schemas.openxmlformats.org/officeDocument/2006/relationships/image" Target="../media/image90.png"/><Relationship Id="rId20" Type="http://schemas.openxmlformats.org/officeDocument/2006/relationships/image" Target="../media/image89.png"/><Relationship Id="rId2" Type="http://schemas.openxmlformats.org/officeDocument/2006/relationships/image" Target="../media/image18.png"/><Relationship Id="rId19" Type="http://schemas.openxmlformats.org/officeDocument/2006/relationships/image" Target="../media/image88.png"/><Relationship Id="rId18" Type="http://schemas.openxmlformats.org/officeDocument/2006/relationships/image" Target="../media/image87.png"/><Relationship Id="rId17" Type="http://schemas.openxmlformats.org/officeDocument/2006/relationships/image" Target="../media/image86.png"/><Relationship Id="rId16" Type="http://schemas.openxmlformats.org/officeDocument/2006/relationships/image" Target="../media/image85.png"/><Relationship Id="rId15" Type="http://schemas.openxmlformats.org/officeDocument/2006/relationships/image" Target="../media/image84.png"/><Relationship Id="rId14" Type="http://schemas.openxmlformats.org/officeDocument/2006/relationships/image" Target="../media/image83.png"/><Relationship Id="rId13" Type="http://schemas.openxmlformats.org/officeDocument/2006/relationships/image" Target="../media/image82.png"/><Relationship Id="rId12" Type="http://schemas.openxmlformats.org/officeDocument/2006/relationships/image" Target="../media/image81.png"/><Relationship Id="rId11" Type="http://schemas.openxmlformats.org/officeDocument/2006/relationships/image" Target="../media/image80.png"/><Relationship Id="rId10" Type="http://schemas.openxmlformats.org/officeDocument/2006/relationships/image" Target="../media/image79.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4" Type="http://schemas.openxmlformats.org/officeDocument/2006/relationships/slideLayout" Target="../slideLayouts/slideLayout1.xml"/><Relationship Id="rId33" Type="http://schemas.openxmlformats.org/officeDocument/2006/relationships/image" Target="../media/image103.png"/><Relationship Id="rId32" Type="http://schemas.openxmlformats.org/officeDocument/2006/relationships/image" Target="../media/image118.png"/><Relationship Id="rId31" Type="http://schemas.openxmlformats.org/officeDocument/2006/relationships/image" Target="../media/image117.png"/><Relationship Id="rId30" Type="http://schemas.openxmlformats.org/officeDocument/2006/relationships/image" Target="../media/image116.png"/><Relationship Id="rId3" Type="http://schemas.openxmlformats.org/officeDocument/2006/relationships/image" Target="../media/image78.png"/><Relationship Id="rId29" Type="http://schemas.openxmlformats.org/officeDocument/2006/relationships/image" Target="../media/image115.png"/><Relationship Id="rId28" Type="http://schemas.openxmlformats.org/officeDocument/2006/relationships/image" Target="../media/image114.png"/><Relationship Id="rId27" Type="http://schemas.openxmlformats.org/officeDocument/2006/relationships/image" Target="../media/image113.png"/><Relationship Id="rId26" Type="http://schemas.openxmlformats.org/officeDocument/2006/relationships/image" Target="../media/image112.png"/><Relationship Id="rId25" Type="http://schemas.openxmlformats.org/officeDocument/2006/relationships/image" Target="../media/image111.png"/><Relationship Id="rId24" Type="http://schemas.openxmlformats.org/officeDocument/2006/relationships/image" Target="../media/image110.png"/><Relationship Id="rId23" Type="http://schemas.openxmlformats.org/officeDocument/2006/relationships/image" Target="../media/image109.png"/><Relationship Id="rId22" Type="http://schemas.openxmlformats.org/officeDocument/2006/relationships/image" Target="../media/image108.png"/><Relationship Id="rId21" Type="http://schemas.openxmlformats.org/officeDocument/2006/relationships/image" Target="../media/image107.png"/><Relationship Id="rId20" Type="http://schemas.openxmlformats.org/officeDocument/2006/relationships/image" Target="../media/image106.png"/><Relationship Id="rId2" Type="http://schemas.openxmlformats.org/officeDocument/2006/relationships/image" Target="../media/image18.png"/><Relationship Id="rId19" Type="http://schemas.openxmlformats.org/officeDocument/2006/relationships/image" Target="../media/image105.png"/><Relationship Id="rId18" Type="http://schemas.openxmlformats.org/officeDocument/2006/relationships/image" Target="../media/image87.png"/><Relationship Id="rId17" Type="http://schemas.openxmlformats.org/officeDocument/2006/relationships/image" Target="../media/image86.png"/><Relationship Id="rId16" Type="http://schemas.openxmlformats.org/officeDocument/2006/relationships/image" Target="../media/image85.png"/><Relationship Id="rId15" Type="http://schemas.openxmlformats.org/officeDocument/2006/relationships/image" Target="../media/image84.png"/><Relationship Id="rId14" Type="http://schemas.openxmlformats.org/officeDocument/2006/relationships/image" Target="../media/image83.png"/><Relationship Id="rId13" Type="http://schemas.openxmlformats.org/officeDocument/2006/relationships/image" Target="../media/image82.png"/><Relationship Id="rId12" Type="http://schemas.openxmlformats.org/officeDocument/2006/relationships/image" Target="../media/image81.png"/><Relationship Id="rId11" Type="http://schemas.openxmlformats.org/officeDocument/2006/relationships/image" Target="../media/image104.png"/><Relationship Id="rId10" Type="http://schemas.openxmlformats.org/officeDocument/2006/relationships/image" Target="../media/image79.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4" Type="http://schemas.openxmlformats.org/officeDocument/2006/relationships/slideLayout" Target="../slideLayouts/slideLayout1.xml"/><Relationship Id="rId23" Type="http://schemas.openxmlformats.org/officeDocument/2006/relationships/image" Target="../media/image133.png"/><Relationship Id="rId22" Type="http://schemas.openxmlformats.org/officeDocument/2006/relationships/image" Target="../media/image132.png"/><Relationship Id="rId21" Type="http://schemas.openxmlformats.org/officeDocument/2006/relationships/image" Target="../media/image131.png"/><Relationship Id="rId20" Type="http://schemas.openxmlformats.org/officeDocument/2006/relationships/image" Target="../media/image130.png"/><Relationship Id="rId2" Type="http://schemas.openxmlformats.org/officeDocument/2006/relationships/image" Target="../media/image18.png"/><Relationship Id="rId19" Type="http://schemas.openxmlformats.org/officeDocument/2006/relationships/image" Target="../media/image129.png"/><Relationship Id="rId18" Type="http://schemas.openxmlformats.org/officeDocument/2006/relationships/image" Target="../media/image128.png"/><Relationship Id="rId17" Type="http://schemas.openxmlformats.org/officeDocument/2006/relationships/image" Target="../media/image127.png"/><Relationship Id="rId16" Type="http://schemas.openxmlformats.org/officeDocument/2006/relationships/image" Target="../media/image126.png"/><Relationship Id="rId15" Type="http://schemas.openxmlformats.org/officeDocument/2006/relationships/image" Target="../media/image125.png"/><Relationship Id="rId14" Type="http://schemas.openxmlformats.org/officeDocument/2006/relationships/image" Target="../media/image124.png"/><Relationship Id="rId13" Type="http://schemas.openxmlformats.org/officeDocument/2006/relationships/image" Target="../media/image123.png"/><Relationship Id="rId12" Type="http://schemas.openxmlformats.org/officeDocument/2006/relationships/image" Target="../media/image122.png"/><Relationship Id="rId11" Type="http://schemas.openxmlformats.org/officeDocument/2006/relationships/image" Target="../media/image121.png"/><Relationship Id="rId10" Type="http://schemas.openxmlformats.org/officeDocument/2006/relationships/image" Target="../media/image120.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8" Type="http://schemas.openxmlformats.org/officeDocument/2006/relationships/slideLayout" Target="../slideLayouts/slideLayout1.xml"/><Relationship Id="rId17" Type="http://schemas.openxmlformats.org/officeDocument/2006/relationships/image" Target="../media/image141.png"/><Relationship Id="rId16" Type="http://schemas.openxmlformats.org/officeDocument/2006/relationships/image" Target="../media/image140.png"/><Relationship Id="rId15" Type="http://schemas.openxmlformats.org/officeDocument/2006/relationships/image" Target="../media/image139.png"/><Relationship Id="rId14" Type="http://schemas.openxmlformats.org/officeDocument/2006/relationships/image" Target="../media/image138.png"/><Relationship Id="rId13" Type="http://schemas.openxmlformats.org/officeDocument/2006/relationships/image" Target="../media/image137.png"/><Relationship Id="rId12" Type="http://schemas.openxmlformats.org/officeDocument/2006/relationships/image" Target="../media/image136.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5" Type="http://schemas.openxmlformats.org/officeDocument/2006/relationships/slideLayout" Target="../slideLayouts/slideLayout1.xml"/><Relationship Id="rId14" Type="http://schemas.openxmlformats.org/officeDocument/2006/relationships/image" Target="../media/image144.png"/><Relationship Id="rId13" Type="http://schemas.openxmlformats.org/officeDocument/2006/relationships/image" Target="../media/image143.png"/><Relationship Id="rId12" Type="http://schemas.openxmlformats.org/officeDocument/2006/relationships/image" Target="../media/image142.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5" Type="http://schemas.openxmlformats.org/officeDocument/2006/relationships/slideLayout" Target="../slideLayouts/slideLayout1.xml"/><Relationship Id="rId14" Type="http://schemas.openxmlformats.org/officeDocument/2006/relationships/image" Target="../media/image146.png"/><Relationship Id="rId13" Type="http://schemas.openxmlformats.org/officeDocument/2006/relationships/image" Target="../media/image144.png"/><Relationship Id="rId12" Type="http://schemas.openxmlformats.org/officeDocument/2006/relationships/image" Target="../media/image145.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5" Type="http://schemas.openxmlformats.org/officeDocument/2006/relationships/slideLayout" Target="../slideLayouts/slideLayout1.xml"/><Relationship Id="rId14" Type="http://schemas.openxmlformats.org/officeDocument/2006/relationships/image" Target="../media/image146.png"/><Relationship Id="rId13" Type="http://schemas.openxmlformats.org/officeDocument/2006/relationships/image" Target="../media/image148.png"/><Relationship Id="rId12" Type="http://schemas.openxmlformats.org/officeDocument/2006/relationships/image" Target="../media/image147.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5" Type="http://schemas.openxmlformats.org/officeDocument/2006/relationships/slideLayout" Target="../slideLayouts/slideLayout1.xml"/><Relationship Id="rId14" Type="http://schemas.openxmlformats.org/officeDocument/2006/relationships/image" Target="../media/image146.png"/><Relationship Id="rId13" Type="http://schemas.openxmlformats.org/officeDocument/2006/relationships/image" Target="../media/image148.png"/><Relationship Id="rId12" Type="http://schemas.openxmlformats.org/officeDocument/2006/relationships/image" Target="../media/image149.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5" Type="http://schemas.openxmlformats.org/officeDocument/2006/relationships/slideLayout" Target="../slideLayouts/slideLayout1.xml"/><Relationship Id="rId14" Type="http://schemas.openxmlformats.org/officeDocument/2006/relationships/image" Target="../media/image146.png"/><Relationship Id="rId13" Type="http://schemas.openxmlformats.org/officeDocument/2006/relationships/image" Target="../media/image148.png"/><Relationship Id="rId12" Type="http://schemas.openxmlformats.org/officeDocument/2006/relationships/image" Target="../media/image150.png"/><Relationship Id="rId11" Type="http://schemas.openxmlformats.org/officeDocument/2006/relationships/image" Target="../media/image135.png"/><Relationship Id="rId10" Type="http://schemas.openxmlformats.org/officeDocument/2006/relationships/image" Target="../media/image134.png"/><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1" Type="http://schemas.openxmlformats.org/officeDocument/2006/relationships/slideLayout" Target="../slideLayouts/slideLayout1.xml"/><Relationship Id="rId20" Type="http://schemas.openxmlformats.org/officeDocument/2006/relationships/image" Target="../media/image158.png"/><Relationship Id="rId2" Type="http://schemas.openxmlformats.org/officeDocument/2006/relationships/image" Target="../media/image18.png"/><Relationship Id="rId19" Type="http://schemas.openxmlformats.org/officeDocument/2006/relationships/image" Target="../media/image157.png"/><Relationship Id="rId18" Type="http://schemas.openxmlformats.org/officeDocument/2006/relationships/image" Target="../media/image156.png"/><Relationship Id="rId17" Type="http://schemas.openxmlformats.org/officeDocument/2006/relationships/image" Target="../media/image155.png"/><Relationship Id="rId16" Type="http://schemas.openxmlformats.org/officeDocument/2006/relationships/image" Target="../media/image154.png"/><Relationship Id="rId15" Type="http://schemas.openxmlformats.org/officeDocument/2006/relationships/image" Target="../media/image153.png"/><Relationship Id="rId14" Type="http://schemas.openxmlformats.org/officeDocument/2006/relationships/image" Target="../media/image57.png"/><Relationship Id="rId13" Type="http://schemas.openxmlformats.org/officeDocument/2006/relationships/image" Target="../media/image152.png"/><Relationship Id="rId12" Type="http://schemas.openxmlformats.org/officeDocument/2006/relationships/image" Target="../media/image135.png"/><Relationship Id="rId11" Type="http://schemas.openxmlformats.org/officeDocument/2006/relationships/image" Target="../media/image151.png"/><Relationship Id="rId10" Type="http://schemas.openxmlformats.org/officeDocument/2006/relationships/image" Target="../media/image134.pn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119.png"/><Relationship Id="rId2" Type="http://schemas.openxmlformats.org/officeDocument/2006/relationships/image" Target="../media/image18.png"/><Relationship Id="rId19" Type="http://schemas.openxmlformats.org/officeDocument/2006/relationships/slideLayout" Target="../slideLayouts/slideLayout1.xml"/><Relationship Id="rId18" Type="http://schemas.openxmlformats.org/officeDocument/2006/relationships/image" Target="../media/image164.png"/><Relationship Id="rId17" Type="http://schemas.openxmlformats.org/officeDocument/2006/relationships/image" Target="../media/image163.png"/><Relationship Id="rId16" Type="http://schemas.openxmlformats.org/officeDocument/2006/relationships/image" Target="../media/image162.png"/><Relationship Id="rId15" Type="http://schemas.openxmlformats.org/officeDocument/2006/relationships/image" Target="../media/image161.png"/><Relationship Id="rId14" Type="http://schemas.openxmlformats.org/officeDocument/2006/relationships/image" Target="../media/image160.png"/><Relationship Id="rId13" Type="http://schemas.openxmlformats.org/officeDocument/2006/relationships/image" Target="../media/image140.png"/><Relationship Id="rId12" Type="http://schemas.openxmlformats.org/officeDocument/2006/relationships/image" Target="../media/image135.png"/><Relationship Id="rId11" Type="http://schemas.openxmlformats.org/officeDocument/2006/relationships/image" Target="../media/image159.png"/><Relationship Id="rId10" Type="http://schemas.openxmlformats.org/officeDocument/2006/relationships/image" Target="../media/image134.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7.png"/><Relationship Id="rId22" Type="http://schemas.openxmlformats.org/officeDocument/2006/relationships/slideLayout" Target="../slideLayouts/slideLayout1.xml"/><Relationship Id="rId21" Type="http://schemas.openxmlformats.org/officeDocument/2006/relationships/image" Target="../media/image171.png"/><Relationship Id="rId20" Type="http://schemas.openxmlformats.org/officeDocument/2006/relationships/image" Target="../media/image170.png"/><Relationship Id="rId2" Type="http://schemas.openxmlformats.org/officeDocument/2006/relationships/image" Target="../media/image18.png"/><Relationship Id="rId19" Type="http://schemas.openxmlformats.org/officeDocument/2006/relationships/image" Target="../media/image169.png"/><Relationship Id="rId18" Type="http://schemas.openxmlformats.org/officeDocument/2006/relationships/image" Target="../media/image168.png"/><Relationship Id="rId17" Type="http://schemas.openxmlformats.org/officeDocument/2006/relationships/image" Target="../media/image167.png"/><Relationship Id="rId16" Type="http://schemas.openxmlformats.org/officeDocument/2006/relationships/image" Target="../media/image59.png"/><Relationship Id="rId15" Type="http://schemas.openxmlformats.org/officeDocument/2006/relationships/image" Target="../media/image58.png"/><Relationship Id="rId14" Type="http://schemas.openxmlformats.org/officeDocument/2006/relationships/image" Target="../media/image65.png"/><Relationship Id="rId13" Type="http://schemas.openxmlformats.org/officeDocument/2006/relationships/image" Target="../media/image64.png"/><Relationship Id="rId12" Type="http://schemas.openxmlformats.org/officeDocument/2006/relationships/image" Target="../media/image166.png"/><Relationship Id="rId11" Type="http://schemas.openxmlformats.org/officeDocument/2006/relationships/image" Target="../media/image165.png"/><Relationship Id="rId10" Type="http://schemas.openxmlformats.org/officeDocument/2006/relationships/image" Target="../media/image56.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37.png"/><Relationship Id="rId22" Type="http://schemas.openxmlformats.org/officeDocument/2006/relationships/slideLayout" Target="../slideLayouts/slideLayout1.xml"/><Relationship Id="rId21" Type="http://schemas.openxmlformats.org/officeDocument/2006/relationships/image" Target="../media/image171.png"/><Relationship Id="rId20" Type="http://schemas.openxmlformats.org/officeDocument/2006/relationships/image" Target="../media/image174.png"/><Relationship Id="rId2" Type="http://schemas.openxmlformats.org/officeDocument/2006/relationships/image" Target="../media/image18.png"/><Relationship Id="rId19" Type="http://schemas.openxmlformats.org/officeDocument/2006/relationships/image" Target="../media/image169.png"/><Relationship Id="rId18" Type="http://schemas.openxmlformats.org/officeDocument/2006/relationships/image" Target="../media/image168.png"/><Relationship Id="rId17" Type="http://schemas.openxmlformats.org/officeDocument/2006/relationships/image" Target="../media/image167.png"/><Relationship Id="rId16" Type="http://schemas.openxmlformats.org/officeDocument/2006/relationships/image" Target="../media/image59.png"/><Relationship Id="rId15" Type="http://schemas.openxmlformats.org/officeDocument/2006/relationships/image" Target="../media/image58.png"/><Relationship Id="rId14" Type="http://schemas.openxmlformats.org/officeDocument/2006/relationships/image" Target="../media/image65.png"/><Relationship Id="rId13" Type="http://schemas.openxmlformats.org/officeDocument/2006/relationships/image" Target="../media/image64.png"/><Relationship Id="rId12" Type="http://schemas.openxmlformats.org/officeDocument/2006/relationships/image" Target="../media/image173.png"/><Relationship Id="rId11" Type="http://schemas.openxmlformats.org/officeDocument/2006/relationships/image" Target="../media/image172.png"/><Relationship Id="rId10" Type="http://schemas.openxmlformats.org/officeDocument/2006/relationships/image" Target="../media/image56.png"/><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7.png"/><Relationship Id="rId3" Type="http://schemas.openxmlformats.org/officeDocument/2006/relationships/image" Target="../media/image171.png"/><Relationship Id="rId23" Type="http://schemas.openxmlformats.org/officeDocument/2006/relationships/slideLayout" Target="../slideLayouts/slideLayout1.xml"/><Relationship Id="rId22" Type="http://schemas.openxmlformats.org/officeDocument/2006/relationships/image" Target="../media/image178.png"/><Relationship Id="rId21" Type="http://schemas.openxmlformats.org/officeDocument/2006/relationships/image" Target="../media/image177.png"/><Relationship Id="rId20" Type="http://schemas.openxmlformats.org/officeDocument/2006/relationships/image" Target="../media/image169.png"/><Relationship Id="rId2" Type="http://schemas.openxmlformats.org/officeDocument/2006/relationships/image" Target="../media/image18.png"/><Relationship Id="rId19" Type="http://schemas.openxmlformats.org/officeDocument/2006/relationships/image" Target="../media/image168.png"/><Relationship Id="rId18" Type="http://schemas.openxmlformats.org/officeDocument/2006/relationships/image" Target="../media/image167.png"/><Relationship Id="rId17" Type="http://schemas.openxmlformats.org/officeDocument/2006/relationships/image" Target="../media/image59.png"/><Relationship Id="rId16" Type="http://schemas.openxmlformats.org/officeDocument/2006/relationships/image" Target="../media/image58.png"/><Relationship Id="rId15" Type="http://schemas.openxmlformats.org/officeDocument/2006/relationships/image" Target="../media/image65.png"/><Relationship Id="rId14" Type="http://schemas.openxmlformats.org/officeDocument/2006/relationships/image" Target="../media/image64.png"/><Relationship Id="rId13" Type="http://schemas.openxmlformats.org/officeDocument/2006/relationships/image" Target="../media/image176.png"/><Relationship Id="rId12" Type="http://schemas.openxmlformats.org/officeDocument/2006/relationships/image" Target="../media/image175.png"/><Relationship Id="rId11" Type="http://schemas.openxmlformats.org/officeDocument/2006/relationships/image" Target="../media/image56.png"/><Relationship Id="rId10" Type="http://schemas.openxmlformats.org/officeDocument/2006/relationships/image" Target="../media/image26.png"/><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01" name="image 101"/>
          <p:cNvPicPr>
            <a:picLocks noChangeAspect="1"/>
          </p:cNvPicPr>
          <p:nvPr/>
        </p:nvPicPr>
        <p:blipFill>
          <a:blip r:embed="rId1"/>
          <a:srcRect/>
          <a:stretch>
            <a:fillRect/>
          </a:stretch>
        </p:blipFill>
        <p:spPr>
          <a:xfrm>
            <a:off x="0" y="0"/>
            <a:ext cx="12192000" cy="6858000"/>
          </a:xfrm>
          <a:prstGeom prst="rect">
            <a:avLst/>
          </a:prstGeom>
        </p:spPr>
      </p:pic>
      <p:grpSp>
        <p:nvGrpSpPr>
          <p:cNvPr id="102" name="组合 102"/>
          <p:cNvGrpSpPr/>
          <p:nvPr/>
        </p:nvGrpSpPr>
        <p:grpSpPr>
          <a:xfrm>
            <a:off x="971536" y="1065593"/>
            <a:ext cx="829865" cy="436659"/>
            <a:chOff x="971536" y="1065593"/>
            <a:chExt cx="829865" cy="436659"/>
          </a:xfrm>
        </p:grpSpPr>
        <p:grpSp>
          <p:nvGrpSpPr>
            <p:cNvPr id="103" name="组合 103"/>
            <p:cNvGrpSpPr/>
            <p:nvPr/>
          </p:nvGrpSpPr>
          <p:grpSpPr>
            <a:xfrm>
              <a:off x="971536" y="1065593"/>
              <a:ext cx="711415" cy="436659"/>
              <a:chOff x="971536" y="1065593"/>
              <a:chExt cx="711415" cy="436659"/>
            </a:xfrm>
          </p:grpSpPr>
          <p:sp>
            <p:nvSpPr>
              <p:cNvPr id="104" name="Object 104"/>
              <p:cNvSpPr txBox="1"/>
              <p:nvPr/>
            </p:nvSpPr>
            <p:spPr>
              <a:xfrm>
                <a:off x="1135394" y="1161384"/>
                <a:ext cx="363882" cy="145553"/>
              </a:xfrm>
              <a:prstGeom prst="rect">
                <a:avLst/>
              </a:prstGeom>
              <a:blipFill dpi="0" rotWithShape="1">
                <a:blip r:embed="rId2"/>
                <a:srcRect/>
                <a:stretch>
                  <a:fillRect/>
                </a:stretch>
              </a:blipFill>
            </p:spPr>
            <p:txBody>
              <a:bodyPr wrap="square" lIns="0" tIns="0" rIns="0" bIns="0" rtlCol="0" anchorCtr="0">
                <a:noAutofit/>
              </a:bodyPr>
              <a:lstStyle/>
              <a:p/>
            </p:txBody>
          </p:sp>
          <p:sp>
            <p:nvSpPr>
              <p:cNvPr id="105" name="Object 105"/>
              <p:cNvSpPr txBox="1"/>
              <p:nvPr/>
            </p:nvSpPr>
            <p:spPr>
              <a:xfrm>
                <a:off x="970559" y="1136948"/>
                <a:ext cx="712659" cy="279820"/>
              </a:xfrm>
              <a:prstGeom prst="rect">
                <a:avLst/>
              </a:prstGeom>
              <a:blipFill dpi="0" rotWithShape="1">
                <a:blip r:embed="rId3"/>
                <a:srcRect/>
                <a:stretch>
                  <a:fillRect/>
                </a:stretch>
              </a:blipFill>
            </p:spPr>
            <p:txBody>
              <a:bodyPr wrap="square" lIns="0" tIns="0" rIns="0" bIns="0" rtlCol="0" anchorCtr="0">
                <a:noAutofit/>
              </a:bodyPr>
              <a:lstStyle/>
              <a:p/>
            </p:txBody>
          </p:sp>
          <p:sp>
            <p:nvSpPr>
              <p:cNvPr id="106" name="Object 106"/>
              <p:cNvSpPr txBox="1"/>
              <p:nvPr/>
            </p:nvSpPr>
            <p:spPr>
              <a:xfrm>
                <a:off x="1113446" y="1064171"/>
                <a:ext cx="425374" cy="292350"/>
              </a:xfrm>
              <a:prstGeom prst="rect">
                <a:avLst/>
              </a:prstGeom>
              <a:blipFill dpi="0" rotWithShape="1">
                <a:blip r:embed="rId4"/>
                <a:srcRect/>
                <a:stretch>
                  <a:fillRect/>
                </a:stretch>
              </a:blipFill>
            </p:spPr>
            <p:txBody>
              <a:bodyPr wrap="square" lIns="0" tIns="0" rIns="0" bIns="0" rtlCol="0" anchorCtr="0">
                <a:noAutofit/>
              </a:bodyPr>
              <a:lstStyle/>
              <a:p/>
            </p:txBody>
          </p:sp>
          <p:sp>
            <p:nvSpPr>
              <p:cNvPr id="107" name="Object 107"/>
              <p:cNvSpPr txBox="1"/>
              <p:nvPr/>
            </p:nvSpPr>
            <p:spPr>
              <a:xfrm>
                <a:off x="1150056" y="1259752"/>
                <a:ext cx="401559" cy="243388"/>
              </a:xfrm>
              <a:prstGeom prst="rect">
                <a:avLst/>
              </a:prstGeom>
              <a:blipFill dpi="0" rotWithShape="1">
                <a:blip r:embed="rId5"/>
                <a:srcRect/>
                <a:stretch>
                  <a:fillRect/>
                </a:stretch>
              </a:blipFill>
            </p:spPr>
            <p:txBody>
              <a:bodyPr wrap="square" lIns="0" tIns="0" rIns="0" bIns="0" rtlCol="0" anchorCtr="0">
                <a:noAutofit/>
              </a:bodyPr>
              <a:lstStyle/>
              <a:p/>
            </p:txBody>
          </p:sp>
        </p:grpSp>
        <p:grpSp>
          <p:nvGrpSpPr>
            <p:cNvPr id="108" name="组合 108"/>
            <p:cNvGrpSpPr/>
            <p:nvPr/>
          </p:nvGrpSpPr>
          <p:grpSpPr>
            <a:xfrm rot="10800000" flipV="1">
              <a:off x="1609019" y="1260552"/>
              <a:ext cx="192382" cy="168479"/>
              <a:chOff x="1609019" y="1260552"/>
              <a:chExt cx="192382" cy="168479"/>
            </a:xfrm>
          </p:grpSpPr>
          <p:sp>
            <p:nvSpPr>
              <p:cNvPr id="109" name="Object 109"/>
              <p:cNvSpPr txBox="1"/>
              <p:nvPr/>
            </p:nvSpPr>
            <p:spPr>
              <a:xfrm>
                <a:off x="1660203" y="1290587"/>
                <a:ext cx="147863" cy="145108"/>
              </a:xfrm>
              <a:prstGeom prst="rect">
                <a:avLst/>
              </a:prstGeom>
              <a:blipFill dpi="0" rotWithShape="1">
                <a:blip r:embed="rId6"/>
                <a:srcRect/>
                <a:stretch>
                  <a:fillRect/>
                </a:stretch>
              </a:blipFill>
            </p:spPr>
            <p:txBody>
              <a:bodyPr wrap="square" lIns="0" tIns="0" rIns="0" bIns="0" rtlCol="0" anchorCtr="0">
                <a:noAutofit/>
              </a:bodyPr>
              <a:lstStyle/>
              <a:p/>
            </p:txBody>
          </p:sp>
          <p:sp>
            <p:nvSpPr>
              <p:cNvPr id="1010" name="Object 1010"/>
              <p:cNvSpPr txBox="1"/>
              <p:nvPr/>
            </p:nvSpPr>
            <p:spPr>
              <a:xfrm>
                <a:off x="1602355" y="1253888"/>
                <a:ext cx="86283" cy="84772"/>
              </a:xfrm>
              <a:prstGeom prst="rect">
                <a:avLst/>
              </a:prstGeom>
              <a:blipFill dpi="0" rotWithShape="1">
                <a:blip r:embed="rId7"/>
                <a:srcRect/>
                <a:stretch>
                  <a:fillRect/>
                </a:stretch>
              </a:blipFill>
            </p:spPr>
            <p:txBody>
              <a:bodyPr wrap="square" lIns="0" tIns="0" rIns="0" bIns="0" rtlCol="0" anchorCtr="0">
                <a:noAutofit/>
              </a:bodyPr>
              <a:lstStyle/>
              <a:p/>
            </p:txBody>
          </p:sp>
        </p:grpSp>
      </p:grpSp>
      <p:pic>
        <p:nvPicPr>
          <p:cNvPr id="91011" name="image 1011"/>
          <p:cNvPicPr>
            <a:picLocks noChangeAspect="1"/>
          </p:cNvPicPr>
          <p:nvPr/>
        </p:nvPicPr>
        <p:blipFill>
          <a:blip r:embed="rId8"/>
          <a:srcRect/>
          <a:stretch>
            <a:fillRect/>
          </a:stretch>
        </p:blipFill>
        <p:spPr>
          <a:xfrm>
            <a:off x="1010538" y="2760345"/>
            <a:ext cx="3671951" cy="1255014"/>
          </a:xfrm>
          <a:prstGeom prst="rect">
            <a:avLst/>
          </a:prstGeom>
        </p:spPr>
      </p:pic>
      <p:sp>
        <p:nvSpPr>
          <p:cNvPr id="1012" name="Object 1012"/>
          <p:cNvSpPr txBox="1"/>
          <p:nvPr/>
        </p:nvSpPr>
        <p:spPr>
          <a:xfrm>
            <a:off x="1010538" y="2571862"/>
            <a:ext cx="6083300" cy="1244600"/>
          </a:xfrm>
          <a:prstGeom prst="rect">
            <a:avLst/>
          </a:prstGeom>
        </p:spPr>
        <p:txBody>
          <a:bodyPr vert="horz" wrap="square" lIns="0" tIns="0" rIns="0" bIns="0" rtlCol="0" anchor="t" anchorCtr="0">
            <a:noAutofit/>
          </a:bodyPr>
          <a:lstStyle/>
          <a:p>
            <a:pPr algn="l">
              <a:lnSpc>
                <a:spcPct val="115000"/>
              </a:lnSpc>
            </a:pPr>
            <a:r>
              <a:rPr lang="zh-CN" sz="6600" b="1" i="0" dirty="0" smtClean="0">
                <a:blipFill>
                  <a:blip r:embed="rId9"/>
                  <a:stretch>
                    <a:fillRect/>
                  </a:stretch>
                </a:blipFill>
                <a:latin typeface="OPPOSans-B" panose="00020600040101010101" charset="-122"/>
                <a:ea typeface="OPPOSans-B" panose="00020600040101010101" charset="-122"/>
              </a:rPr>
              <a:t>AI camera</a:t>
            </a:r>
            <a:endParaRPr lang="zh-CN" altLang="en-US" sz="6600"/>
          </a:p>
        </p:txBody>
      </p:sp>
      <p:pic>
        <p:nvPicPr>
          <p:cNvPr id="91013" name="image 1013"/>
          <p:cNvPicPr>
            <a:picLocks noChangeAspect="1"/>
          </p:cNvPicPr>
          <p:nvPr/>
        </p:nvPicPr>
        <p:blipFill>
          <a:blip r:embed="rId10"/>
          <a:srcRect/>
          <a:stretch>
            <a:fillRect/>
          </a:stretch>
        </p:blipFill>
        <p:spPr>
          <a:xfrm>
            <a:off x="1010538" y="2019300"/>
            <a:ext cx="9638030" cy="967866"/>
          </a:xfrm>
          <a:prstGeom prst="rect">
            <a:avLst/>
          </a:prstGeom>
        </p:spPr>
      </p:pic>
      <p:sp>
        <p:nvSpPr>
          <p:cNvPr id="1014" name="Object 1014"/>
          <p:cNvSpPr txBox="1"/>
          <p:nvPr/>
        </p:nvSpPr>
        <p:spPr>
          <a:xfrm>
            <a:off x="1010538" y="1543050"/>
            <a:ext cx="3873500" cy="965200"/>
          </a:xfrm>
          <a:prstGeom prst="rect">
            <a:avLst/>
          </a:prstGeom>
        </p:spPr>
        <p:txBody>
          <a:bodyPr vert="horz" wrap="square" lIns="0" tIns="0" rIns="0" bIns="0" rtlCol="0" anchor="t" anchorCtr="0">
            <a:noAutofit/>
          </a:bodyPr>
          <a:lstStyle/>
          <a:p>
            <a:pPr algn="l">
              <a:lnSpc>
                <a:spcPct val="110000"/>
              </a:lnSpc>
            </a:pPr>
            <a:r>
              <a:rPr lang="zh-CN" sz="5400" b="1" i="0" dirty="0" smtClean="0">
                <a:ln w="2381" cmpd="sng">
                  <a:solidFill>
                    <a:srgbClr val="9AF501"/>
                  </a:solidFill>
                </a:ln>
                <a:blipFill>
                  <a:blip r:embed="rId11"/>
                  <a:stretch>
                    <a:fillRect/>
                  </a:stretch>
                </a:blipFill>
                <a:latin typeface="OPPOSans-B" panose="00020600040101010101" charset="-122"/>
                <a:ea typeface="OPPOSans-B" panose="00020600040101010101" charset="-122"/>
              </a:rPr>
              <a:t>KLEADER</a:t>
            </a:r>
            <a:endParaRPr lang="zh-CN" altLang="en-US" sz="5400"/>
          </a:p>
        </p:txBody>
      </p:sp>
      <p:pic>
        <p:nvPicPr>
          <p:cNvPr id="91015" name="image 1015"/>
          <p:cNvPicPr>
            <a:picLocks noChangeAspect="1"/>
          </p:cNvPicPr>
          <p:nvPr/>
        </p:nvPicPr>
        <p:blipFill>
          <a:blip r:embed="rId12"/>
          <a:srcRect/>
          <a:stretch>
            <a:fillRect/>
          </a:stretch>
        </p:blipFill>
        <p:spPr>
          <a:xfrm>
            <a:off x="1045844" y="3721039"/>
            <a:ext cx="2119757" cy="31750"/>
          </a:xfrm>
          <a:prstGeom prst="rect">
            <a:avLst/>
          </a:prstGeom>
        </p:spPr>
      </p:pic>
      <p:pic>
        <p:nvPicPr>
          <p:cNvPr id="91016" name="image 1016"/>
          <p:cNvPicPr>
            <a:picLocks noChangeAspect="1"/>
          </p:cNvPicPr>
          <p:nvPr/>
        </p:nvPicPr>
        <p:blipFill>
          <a:blip r:embed="rId13"/>
          <a:srcRect/>
          <a:stretch>
            <a:fillRect/>
          </a:stretch>
        </p:blipFill>
        <p:spPr>
          <a:xfrm>
            <a:off x="8686818" y="1498265"/>
            <a:ext cx="1667522" cy="2841264"/>
          </a:xfrm>
          <a:prstGeom prst="rect">
            <a:avLst/>
          </a:prstGeom>
        </p:spPr>
      </p:pic>
      <p:pic>
        <p:nvPicPr>
          <p:cNvPr id="91017" name="image 1017"/>
          <p:cNvPicPr>
            <a:picLocks noChangeAspect="1"/>
          </p:cNvPicPr>
          <p:nvPr/>
        </p:nvPicPr>
        <p:blipFill>
          <a:blip r:embed="rId14"/>
          <a:srcRect/>
          <a:stretch>
            <a:fillRect/>
          </a:stretch>
        </p:blipFill>
        <p:spPr>
          <a:xfrm>
            <a:off x="954913" y="4146041"/>
            <a:ext cx="6309741" cy="489966"/>
          </a:xfrm>
          <a:prstGeom prst="rect">
            <a:avLst/>
          </a:prstGeom>
        </p:spPr>
      </p:pic>
      <p:sp>
        <p:nvSpPr>
          <p:cNvPr id="1018" name="Object 1018"/>
          <p:cNvSpPr txBox="1"/>
          <p:nvPr/>
        </p:nvSpPr>
        <p:spPr>
          <a:xfrm>
            <a:off x="852764" y="5437111"/>
            <a:ext cx="10922000" cy="622300"/>
          </a:xfrm>
          <a:prstGeom prst="rect">
            <a:avLst/>
          </a:prstGeom>
        </p:spPr>
        <p:txBody>
          <a:bodyPr vert="horz" wrap="square" lIns="0" tIns="88396" rIns="0" bIns="88396" rtlCol="0" anchor="t" anchorCtr="0">
            <a:noAutofit/>
          </a:bodyPr>
          <a:lstStyle/>
          <a:p>
            <a:pPr algn="l">
              <a:lnSpc>
                <a:spcPct val="125000"/>
              </a:lnSpc>
            </a:pPr>
            <a:r>
              <a:rPr lang="zh-CN" sz="2400" b="0" i="1" dirty="0" smtClean="0">
                <a:solidFill>
                  <a:srgbClr val="F2F2F2"/>
                </a:solidFill>
                <a:latin typeface="OPPOSans-H" panose="00020600040101010101" charset="-122"/>
                <a:ea typeface="OPPOSans-H" panose="00020600040101010101" charset="-122"/>
              </a:rPr>
              <a:t>1000+ interactive multimedia products, free proposal quotation</a:t>
            </a:r>
            <a:endParaRPr lang="zh-CN" altLang="en-US" sz="2400"/>
          </a:p>
        </p:txBody>
      </p:sp>
      <p:pic>
        <p:nvPicPr>
          <p:cNvPr id="91019" name="image 1019"/>
          <p:cNvPicPr>
            <a:picLocks noChangeAspect="1"/>
          </p:cNvPicPr>
          <p:nvPr/>
        </p:nvPicPr>
        <p:blipFill>
          <a:blip r:embed="rId15"/>
          <a:srcRect/>
          <a:stretch>
            <a:fillRect/>
          </a:stretch>
        </p:blipFill>
        <p:spPr>
          <a:xfrm>
            <a:off x="9353843" y="1597264"/>
            <a:ext cx="1789025" cy="2643266"/>
          </a:xfrm>
          <a:prstGeom prst="rect">
            <a:avLst/>
          </a:prstGeom>
        </p:spPr>
      </p:pic>
      <p:sp>
        <p:nvSpPr>
          <p:cNvPr id="1020" name="Object 1020"/>
          <p:cNvSpPr txBox="1"/>
          <p:nvPr/>
        </p:nvSpPr>
        <p:spPr>
          <a:xfrm>
            <a:off x="2549267" y="6105329"/>
            <a:ext cx="7084993" cy="469900"/>
          </a:xfrm>
          <a:prstGeom prst="rect">
            <a:avLst/>
          </a:prstGeom>
        </p:spPr>
        <p:txBody>
          <a:bodyPr vert="horz" wrap="none" lIns="0" tIns="89070" rIns="0" bIns="89070" rtlCol="0" anchor="t" anchorCtr="0">
            <a:spAutoFit/>
          </a:bodyPr>
          <a:lstStyle/>
          <a:p>
            <a:pPr algn="r">
              <a:lnSpc>
                <a:spcPct val="110000"/>
              </a:lnSpc>
            </a:pPr>
            <a:r>
              <a:rPr lang="zh-CN" sz="1900" b="0" i="0" spc="400" dirty="0" smtClean="0">
                <a:solidFill>
                  <a:srgbClr val="FFFFFF"/>
                </a:solidFill>
                <a:latin typeface="OPPOSans-R" panose="00020600040101010101" charset="-122"/>
                <a:ea typeface="OPPOSans-R" panose="00020600040101010101" charset="-122"/>
              </a:rPr>
              <a:t>Kleader Website：www.klmultimedia.com</a:t>
            </a:r>
            <a:endParaRPr lang="zh-CN" altLang="en-US" sz="1900"/>
          </a:p>
        </p:txBody>
      </p:sp>
      <p:pic>
        <p:nvPicPr>
          <p:cNvPr id="91021" name="image 1021"/>
          <p:cNvPicPr>
            <a:picLocks noChangeAspect="1"/>
          </p:cNvPicPr>
          <p:nvPr/>
        </p:nvPicPr>
        <p:blipFill>
          <a:blip r:embed="rId16"/>
          <a:srcRect r="57142" b="57142"/>
          <a:stretch>
            <a:fillRect/>
          </a:stretch>
        </p:blipFill>
        <p:spPr>
          <a:xfrm>
            <a:off x="232729" y="214019"/>
            <a:ext cx="1115011" cy="1115011"/>
          </a:xfrm>
          <a:prstGeom prst="rect">
            <a:avLst/>
          </a:prstGeom>
        </p:spPr>
      </p:pic>
      <p:sp>
        <p:nvSpPr>
          <p:cNvPr id="1022" name="Object 1022"/>
          <p:cNvSpPr txBox="1"/>
          <p:nvPr/>
        </p:nvSpPr>
        <p:spPr>
          <a:xfrm>
            <a:off x="852764" y="4015358"/>
            <a:ext cx="5562600" cy="469900"/>
          </a:xfrm>
          <a:prstGeom prst="rect">
            <a:avLst/>
          </a:prstGeom>
        </p:spPr>
        <p:txBody>
          <a:bodyPr vert="horz" wrap="square" lIns="0" tIns="0" rIns="0" bIns="0" rtlCol="0" anchor="t" anchorCtr="0">
            <a:spAutoFit/>
          </a:bodyPr>
          <a:lstStyle/>
          <a:p>
            <a:pPr algn="r">
              <a:lnSpc>
                <a:spcPct val="110000"/>
              </a:lnSpc>
            </a:pPr>
            <a:r>
              <a:rPr lang="zh-CN" sz="2940" b="0" i="1" dirty="0" smtClean="0">
                <a:solidFill>
                  <a:srgbClr val="FFFFFF"/>
                </a:solidFill>
                <a:latin typeface="OPPOSans-H" panose="00020600040101010101" charset="-122"/>
                <a:ea typeface="OPPOSans-H" panose="00020600040101010101" charset="-122"/>
              </a:rPr>
              <a:t>24-hour after-sales service</a:t>
            </a:r>
            <a:endParaRPr lang="zh-CN" altLang="en-US" sz="2940"/>
          </a:p>
        </p:txBody>
      </p:sp>
      <p:sp>
        <p:nvSpPr>
          <p:cNvPr id="1023" name="Object 1023"/>
          <p:cNvSpPr txBox="1"/>
          <p:nvPr/>
        </p:nvSpPr>
        <p:spPr>
          <a:xfrm>
            <a:off x="852764" y="4590940"/>
            <a:ext cx="10744200" cy="1282700"/>
          </a:xfrm>
          <a:prstGeom prst="rect">
            <a:avLst/>
          </a:prstGeom>
        </p:spPr>
        <p:txBody>
          <a:bodyPr vert="horz" wrap="square" lIns="0" tIns="0" rIns="0" bIns="0" rtlCol="0" anchor="t" anchorCtr="0">
            <a:spAutoFit/>
          </a:bodyPr>
          <a:lstStyle/>
          <a:p>
            <a:pPr algn="l">
              <a:lnSpc>
                <a:spcPct val="110000"/>
              </a:lnSpc>
            </a:pPr>
            <a:r>
              <a:rPr lang="zh-CN" sz="2800" b="0" i="1" dirty="0" smtClean="0">
                <a:solidFill>
                  <a:srgbClr val="9AF501"/>
                </a:solidFill>
                <a:latin typeface="OPPOSans-H" panose="00020600040101010101" charset="-122"/>
                <a:ea typeface="OPPOSans-H" panose="00020600040101010101" charset="-122"/>
              </a:rPr>
              <a:t>Excellent value and low price, </a:t>
            </a:r>
            <a:endParaRPr lang="zh-CN" altLang="en-US" sz="2800"/>
          </a:p>
          <a:p>
            <a:pPr algn="l">
              <a:lnSpc>
                <a:spcPct val="110000"/>
              </a:lnSpc>
            </a:pPr>
            <a:r>
              <a:rPr lang="zh-CN" sz="2800" b="0" i="1" dirty="0" smtClean="0">
                <a:solidFill>
                  <a:srgbClr val="9AF501"/>
                </a:solidFill>
                <a:latin typeface="OPPOSans-H" panose="00020600040101010101" charset="-122"/>
                <a:ea typeface="OPPOSans-H" panose="00020600040101010101" charset="-122"/>
              </a:rPr>
              <a:t>available for rent or sale</a:t>
            </a:r>
            <a:endParaRPr lang="zh-CN" alt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01" name="image 201"/>
          <p:cNvPicPr>
            <a:picLocks noChangeAspect="1"/>
          </p:cNvPicPr>
          <p:nvPr/>
        </p:nvPicPr>
        <p:blipFill>
          <a:blip r:embed="rId1"/>
          <a:srcRect/>
          <a:stretch>
            <a:fillRect/>
          </a:stretch>
        </p:blipFill>
        <p:spPr>
          <a:xfrm>
            <a:off x="0" y="0"/>
            <a:ext cx="12192000" cy="6858000"/>
          </a:xfrm>
          <a:prstGeom prst="rect">
            <a:avLst/>
          </a:prstGeom>
        </p:spPr>
      </p:pic>
      <p:pic>
        <p:nvPicPr>
          <p:cNvPr id="9202" name="image 202"/>
          <p:cNvPicPr>
            <a:picLocks noChangeAspect="1"/>
          </p:cNvPicPr>
          <p:nvPr/>
        </p:nvPicPr>
        <p:blipFill>
          <a:blip r:embed="rId2"/>
          <a:srcRect/>
          <a:stretch>
            <a:fillRect/>
          </a:stretch>
        </p:blipFill>
        <p:spPr>
          <a:xfrm>
            <a:off x="295275" y="798957"/>
            <a:ext cx="3022981" cy="234442"/>
          </a:xfrm>
          <a:prstGeom prst="rect">
            <a:avLst/>
          </a:prstGeom>
        </p:spPr>
      </p:pic>
      <p:sp>
        <p:nvSpPr>
          <p:cNvPr id="203" name="Object 2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Product Introduction</a:t>
            </a:r>
            <a:endParaRPr lang="zh-CN" altLang="en-US" sz="1400"/>
          </a:p>
        </p:txBody>
      </p:sp>
      <p:pic>
        <p:nvPicPr>
          <p:cNvPr id="9204" name="image 204"/>
          <p:cNvPicPr>
            <a:picLocks noChangeAspect="1"/>
          </p:cNvPicPr>
          <p:nvPr/>
        </p:nvPicPr>
        <p:blipFill>
          <a:blip r:embed="rId3"/>
          <a:srcRect/>
          <a:stretch>
            <a:fillRect/>
          </a:stretch>
        </p:blipFill>
        <p:spPr>
          <a:xfrm>
            <a:off x="4263644" y="514857"/>
            <a:ext cx="6389340" cy="19362"/>
          </a:xfrm>
          <a:prstGeom prst="rect">
            <a:avLst/>
          </a:prstGeom>
        </p:spPr>
      </p:pic>
      <p:pic>
        <p:nvPicPr>
          <p:cNvPr id="9205" name="image 205"/>
          <p:cNvPicPr>
            <a:picLocks noChangeAspect="1"/>
          </p:cNvPicPr>
          <p:nvPr/>
        </p:nvPicPr>
        <p:blipFill>
          <a:blip r:embed="rId4"/>
          <a:srcRect/>
          <a:stretch>
            <a:fillRect/>
          </a:stretch>
        </p:blipFill>
        <p:spPr>
          <a:xfrm>
            <a:off x="274828" y="289433"/>
            <a:ext cx="1852930" cy="449961"/>
          </a:xfrm>
          <a:prstGeom prst="rect">
            <a:avLst/>
          </a:prstGeom>
        </p:spPr>
      </p:pic>
      <p:sp>
        <p:nvSpPr>
          <p:cNvPr id="206" name="Object 206"/>
          <p:cNvSpPr txBox="1"/>
          <p:nvPr/>
        </p:nvSpPr>
        <p:spPr>
          <a:xfrm>
            <a:off x="284353" y="298958"/>
            <a:ext cx="42418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Product Introduction</a:t>
            </a:r>
            <a:endParaRPr lang="zh-CN" altLang="en-US" sz="2800"/>
          </a:p>
        </p:txBody>
      </p:sp>
      <p:grpSp>
        <p:nvGrpSpPr>
          <p:cNvPr id="207" name="组合 207"/>
          <p:cNvGrpSpPr/>
          <p:nvPr/>
        </p:nvGrpSpPr>
        <p:grpSpPr>
          <a:xfrm>
            <a:off x="10444607" y="298958"/>
            <a:ext cx="885571" cy="543560"/>
            <a:chOff x="10444607" y="298958"/>
            <a:chExt cx="885571" cy="543560"/>
          </a:xfrm>
        </p:grpSpPr>
        <p:sp>
          <p:nvSpPr>
            <p:cNvPr id="208" name="Object 208"/>
            <p:cNvSpPr txBox="1"/>
            <p:nvPr/>
          </p:nvSpPr>
          <p:spPr>
            <a:xfrm>
              <a:off x="10648569" y="418210"/>
              <a:ext cx="453009" cy="181229"/>
            </a:xfrm>
            <a:prstGeom prst="rect">
              <a:avLst/>
            </a:prstGeom>
            <a:blipFill dpi="0" rotWithShape="1">
              <a:blip r:embed="rId5"/>
              <a:srcRect/>
              <a:stretch>
                <a:fillRect/>
              </a:stretch>
            </a:blipFill>
          </p:spPr>
          <p:txBody>
            <a:bodyPr wrap="square" lIns="0" tIns="0" rIns="0" bIns="0" rtlCol="0" anchorCtr="0">
              <a:noAutofit/>
            </a:bodyPr>
            <a:lstStyle/>
            <a:p/>
          </p:txBody>
        </p:sp>
        <p:sp>
          <p:nvSpPr>
            <p:cNvPr id="209" name="Object 209"/>
            <p:cNvSpPr txBox="1"/>
            <p:nvPr/>
          </p:nvSpPr>
          <p:spPr>
            <a:xfrm>
              <a:off x="10443464" y="387858"/>
              <a:ext cx="887094" cy="348361"/>
            </a:xfrm>
            <a:prstGeom prst="rect">
              <a:avLst/>
            </a:prstGeom>
            <a:blipFill dpi="0" rotWithShape="1">
              <a:blip r:embed="rId6"/>
              <a:srcRect/>
              <a:stretch>
                <a:fillRect/>
              </a:stretch>
            </a:blipFill>
          </p:spPr>
          <p:txBody>
            <a:bodyPr wrap="square" lIns="0" tIns="0" rIns="0" bIns="0" rtlCol="0" anchorCtr="0">
              <a:noAutofit/>
            </a:bodyPr>
            <a:lstStyle/>
            <a:p/>
          </p:txBody>
        </p:sp>
        <p:sp>
          <p:nvSpPr>
            <p:cNvPr id="2010" name="Object 2010"/>
            <p:cNvSpPr txBox="1"/>
            <p:nvPr/>
          </p:nvSpPr>
          <p:spPr>
            <a:xfrm>
              <a:off x="10621264" y="297179"/>
              <a:ext cx="529463" cy="363982"/>
            </a:xfrm>
            <a:prstGeom prst="rect">
              <a:avLst/>
            </a:prstGeom>
            <a:blipFill dpi="0" rotWithShape="1">
              <a:blip r:embed="rId7"/>
              <a:srcRect/>
              <a:stretch>
                <a:fillRect/>
              </a:stretch>
            </a:blipFill>
          </p:spPr>
          <p:txBody>
            <a:bodyPr wrap="square" lIns="0" tIns="0" rIns="0" bIns="0" rtlCol="0" anchorCtr="0">
              <a:noAutofit/>
            </a:bodyPr>
            <a:lstStyle/>
            <a:p/>
          </p:txBody>
        </p:sp>
        <p:sp>
          <p:nvSpPr>
            <p:cNvPr id="2011" name="Object 2011"/>
            <p:cNvSpPr txBox="1"/>
            <p:nvPr/>
          </p:nvSpPr>
          <p:spPr>
            <a:xfrm>
              <a:off x="10666730" y="540638"/>
              <a:ext cx="499745" cy="303022"/>
            </a:xfrm>
            <a:prstGeom prst="rect">
              <a:avLst/>
            </a:prstGeom>
            <a:blipFill dpi="0" rotWithShape="1">
              <a:blip r:embed="rId8"/>
              <a:srcRect/>
              <a:stretch>
                <a:fillRect/>
              </a:stretch>
            </a:blipFill>
          </p:spPr>
          <p:txBody>
            <a:bodyPr wrap="square" lIns="0" tIns="0" rIns="0" bIns="0" rtlCol="0" anchorCtr="0">
              <a:noAutofit/>
            </a:bodyPr>
            <a:lstStyle/>
            <a:p/>
          </p:txBody>
        </p:sp>
      </p:grpSp>
      <p:grpSp>
        <p:nvGrpSpPr>
          <p:cNvPr id="2012" name="组合 2012"/>
          <p:cNvGrpSpPr/>
          <p:nvPr/>
        </p:nvGrpSpPr>
        <p:grpSpPr>
          <a:xfrm rot="-10800000" flipV="1">
            <a:off x="11261725" y="508889"/>
            <a:ext cx="274955" cy="240792"/>
            <a:chOff x="11261725" y="508889"/>
            <a:chExt cx="274955" cy="240792"/>
          </a:xfrm>
        </p:grpSpPr>
        <p:sp>
          <p:nvSpPr>
            <p:cNvPr id="2013" name="Object 2013"/>
            <p:cNvSpPr txBox="1"/>
            <p:nvPr/>
          </p:nvSpPr>
          <p:spPr>
            <a:xfrm>
              <a:off x="11334877" y="551815"/>
              <a:ext cx="211328" cy="207390"/>
            </a:xfrm>
            <a:prstGeom prst="rect">
              <a:avLst/>
            </a:prstGeom>
            <a:blipFill dpi="0" rotWithShape="1">
              <a:blip r:embed="rId9"/>
              <a:srcRect/>
              <a:stretch>
                <a:fillRect/>
              </a:stretch>
            </a:blipFill>
          </p:spPr>
          <p:txBody>
            <a:bodyPr wrap="square" lIns="0" tIns="0" rIns="0" bIns="0" rtlCol="0" anchorCtr="0">
              <a:noAutofit/>
            </a:bodyPr>
            <a:lstStyle/>
            <a:p/>
          </p:txBody>
        </p:sp>
        <p:sp>
          <p:nvSpPr>
            <p:cNvPr id="2014" name="Object 2014"/>
            <p:cNvSpPr txBox="1"/>
            <p:nvPr/>
          </p:nvSpPr>
          <p:spPr>
            <a:xfrm>
              <a:off x="11252200" y="499364"/>
              <a:ext cx="123317" cy="121157"/>
            </a:xfrm>
            <a:prstGeom prst="rect">
              <a:avLst/>
            </a:prstGeom>
            <a:blipFill dpi="0" rotWithShape="1">
              <a:blip r:embed="rId10"/>
              <a:srcRect/>
              <a:stretch>
                <a:fillRect/>
              </a:stretch>
            </a:blipFill>
          </p:spPr>
          <p:txBody>
            <a:bodyPr wrap="square" lIns="0" tIns="0" rIns="0" bIns="0" rtlCol="0" anchorCtr="0">
              <a:noAutofit/>
            </a:bodyPr>
            <a:lstStyle/>
            <a:p/>
          </p:txBody>
        </p:sp>
      </p:grpSp>
      <p:pic>
        <p:nvPicPr>
          <p:cNvPr id="92015" name="image 2015"/>
          <p:cNvPicPr>
            <a:picLocks noChangeAspect="1"/>
          </p:cNvPicPr>
          <p:nvPr/>
        </p:nvPicPr>
        <p:blipFill>
          <a:blip r:embed="rId11"/>
          <a:srcRect/>
          <a:stretch>
            <a:fillRect/>
          </a:stretch>
        </p:blipFill>
        <p:spPr>
          <a:xfrm>
            <a:off x="681355" y="2744851"/>
            <a:ext cx="2990469" cy="2957449"/>
          </a:xfrm>
          <a:prstGeom prst="rect">
            <a:avLst/>
          </a:prstGeom>
        </p:spPr>
      </p:pic>
      <p:pic>
        <p:nvPicPr>
          <p:cNvPr id="92016" name="image 2016"/>
          <p:cNvPicPr>
            <a:picLocks noChangeAspect="1"/>
          </p:cNvPicPr>
          <p:nvPr/>
        </p:nvPicPr>
        <p:blipFill>
          <a:blip r:embed="rId12"/>
          <a:srcRect t="551" b="551"/>
          <a:stretch>
            <a:fillRect/>
          </a:stretch>
        </p:blipFill>
        <p:spPr>
          <a:xfrm>
            <a:off x="809497" y="2903029"/>
            <a:ext cx="2670556" cy="2641092"/>
          </a:xfrm>
          <a:prstGeom prst="rect">
            <a:avLst/>
          </a:prstGeom>
        </p:spPr>
      </p:pic>
      <p:pic>
        <p:nvPicPr>
          <p:cNvPr id="92017" name="image 2017"/>
          <p:cNvPicPr>
            <a:picLocks noChangeAspect="1"/>
          </p:cNvPicPr>
          <p:nvPr/>
        </p:nvPicPr>
        <p:blipFill>
          <a:blip r:embed="rId13"/>
          <a:srcRect/>
          <a:stretch>
            <a:fillRect/>
          </a:stretch>
        </p:blipFill>
        <p:spPr>
          <a:xfrm>
            <a:off x="3926840" y="1087950"/>
            <a:ext cx="7511923" cy="5570968"/>
          </a:xfrm>
          <a:prstGeom prst="rect">
            <a:avLst/>
          </a:prstGeom>
        </p:spPr>
      </p:pic>
      <p:pic>
        <p:nvPicPr>
          <p:cNvPr id="92018" name="image 2018"/>
          <p:cNvPicPr>
            <a:picLocks noChangeAspect="1"/>
          </p:cNvPicPr>
          <p:nvPr/>
        </p:nvPicPr>
        <p:blipFill>
          <a:blip r:embed="rId14"/>
          <a:srcRect/>
          <a:stretch>
            <a:fillRect/>
          </a:stretch>
        </p:blipFill>
        <p:spPr>
          <a:xfrm>
            <a:off x="650233" y="2704909"/>
            <a:ext cx="92583" cy="92583"/>
          </a:xfrm>
          <a:prstGeom prst="rect">
            <a:avLst/>
          </a:prstGeom>
        </p:spPr>
      </p:pic>
      <p:pic>
        <p:nvPicPr>
          <p:cNvPr id="92019" name="image 2019"/>
          <p:cNvPicPr>
            <a:picLocks noChangeAspect="1"/>
          </p:cNvPicPr>
          <p:nvPr/>
        </p:nvPicPr>
        <p:blipFill>
          <a:blip r:embed="rId14"/>
          <a:srcRect/>
          <a:stretch>
            <a:fillRect/>
          </a:stretch>
        </p:blipFill>
        <p:spPr>
          <a:xfrm>
            <a:off x="657098" y="5611368"/>
            <a:ext cx="92583" cy="92583"/>
          </a:xfrm>
          <a:prstGeom prst="rect">
            <a:avLst/>
          </a:prstGeom>
        </p:spPr>
      </p:pic>
      <p:pic>
        <p:nvPicPr>
          <p:cNvPr id="92020" name="image 2020"/>
          <p:cNvPicPr>
            <a:picLocks noChangeAspect="1"/>
          </p:cNvPicPr>
          <p:nvPr/>
        </p:nvPicPr>
        <p:blipFill>
          <a:blip r:embed="rId14"/>
          <a:srcRect/>
          <a:stretch>
            <a:fillRect/>
          </a:stretch>
        </p:blipFill>
        <p:spPr>
          <a:xfrm>
            <a:off x="3601466" y="5622493"/>
            <a:ext cx="92583" cy="92583"/>
          </a:xfrm>
          <a:prstGeom prst="rect">
            <a:avLst/>
          </a:prstGeom>
        </p:spPr>
      </p:pic>
      <p:pic>
        <p:nvPicPr>
          <p:cNvPr id="92021" name="image 2021"/>
          <p:cNvPicPr>
            <a:picLocks noChangeAspect="1"/>
          </p:cNvPicPr>
          <p:nvPr/>
        </p:nvPicPr>
        <p:blipFill>
          <a:blip r:embed="rId15"/>
          <a:srcRect/>
          <a:stretch>
            <a:fillRect/>
          </a:stretch>
        </p:blipFill>
        <p:spPr>
          <a:xfrm>
            <a:off x="4263644" y="1966595"/>
            <a:ext cx="1990979" cy="296037"/>
          </a:xfrm>
          <a:prstGeom prst="rect">
            <a:avLst/>
          </a:prstGeom>
        </p:spPr>
      </p:pic>
      <p:sp>
        <p:nvSpPr>
          <p:cNvPr id="2022" name="Object 2022"/>
          <p:cNvSpPr txBox="1"/>
          <p:nvPr/>
        </p:nvSpPr>
        <p:spPr>
          <a:xfrm>
            <a:off x="4377944" y="1280495"/>
            <a:ext cx="2552700" cy="279400"/>
          </a:xfrm>
          <a:prstGeom prst="rect">
            <a:avLst/>
          </a:prstGeom>
        </p:spPr>
        <p:txBody>
          <a:bodyPr vert="horz" wrap="square" lIns="0" tIns="0" rIns="0" bIns="0" rtlCol="0" anchor="t" anchorCtr="0">
            <a:noAutofit/>
          </a:bodyPr>
          <a:lstStyle/>
          <a:p>
            <a:pPr algn="l">
              <a:lnSpc>
                <a:spcPct val="100000"/>
              </a:lnSpc>
            </a:pPr>
            <a:r>
              <a:rPr lang="zh-CN" sz="1800" b="1" i="0" dirty="0" smtClean="0">
                <a:blipFill>
                  <a:blip r:embed="rId16"/>
                  <a:stretch>
                    <a:fillRect/>
                  </a:stretch>
                </a:blipFill>
                <a:latin typeface="OPPOSans-B" panose="00020600040101010101" charset="-122"/>
                <a:ea typeface="OPPOSans-B" panose="00020600040101010101" charset="-122"/>
              </a:rPr>
              <a:t>Product creativity:</a:t>
            </a:r>
            <a:endParaRPr lang="zh-CN" altLang="en-US" sz="1800"/>
          </a:p>
        </p:txBody>
      </p:sp>
      <p:pic>
        <p:nvPicPr>
          <p:cNvPr id="92023" name="image 2023"/>
          <p:cNvPicPr>
            <a:picLocks noChangeAspect="1"/>
          </p:cNvPicPr>
          <p:nvPr/>
        </p:nvPicPr>
        <p:blipFill>
          <a:blip r:embed="rId17"/>
          <a:srcRect/>
          <a:stretch>
            <a:fillRect/>
          </a:stretch>
        </p:blipFill>
        <p:spPr>
          <a:xfrm>
            <a:off x="4263644" y="2271903"/>
            <a:ext cx="2264537" cy="561213"/>
          </a:xfrm>
          <a:prstGeom prst="rect">
            <a:avLst/>
          </a:prstGeom>
        </p:spPr>
      </p:pic>
      <p:sp>
        <p:nvSpPr>
          <p:cNvPr id="2024" name="Object 2024"/>
          <p:cNvSpPr txBox="1"/>
          <p:nvPr/>
        </p:nvSpPr>
        <p:spPr>
          <a:xfrm>
            <a:off x="4377944" y="1708180"/>
            <a:ext cx="6756400" cy="1778000"/>
          </a:xfrm>
          <a:prstGeom prst="rect">
            <a:avLst/>
          </a:prstGeom>
        </p:spPr>
        <p:txBody>
          <a:bodyPr vert="horz" wrap="square" lIns="0" tIns="0" rIns="0" bIns="0" rtlCol="0" anchor="t" anchorCtr="0">
            <a:noAutofit/>
          </a:bodyPr>
          <a:lstStyle/>
          <a:p>
            <a:pPr algn="l">
              <a:lnSpc>
                <a:spcPct val="115000"/>
              </a:lnSpc>
            </a:pPr>
            <a:r>
              <a:rPr lang="zh-CN" sz="1600" b="0" i="0" dirty="0" smtClean="0">
                <a:solidFill>
                  <a:srgbClr val="FFFFFF"/>
                </a:solidFill>
                <a:latin typeface="OPPOSans-R" panose="00020600040101010101" charset="-122"/>
                <a:ea typeface="OPPOSans-R" panose="00020600040101010101" charset="-122"/>
              </a:rPr>
              <a:t>AI painting, AI dressing, time photography studio, the magic wand of future fashion. Switch from retro palace to future science fiction with one click. Accurate identification, fine-tuning of details, every hair and every inch of fabric is just right. No longer limited by the wardrobe, let imagination become your wardrobe. AI dressing makes fashion within reach and extends personality infinitely.</a:t>
            </a:r>
            <a:endParaRPr lang="zh-CN" altLang="en-US" sz="1600"/>
          </a:p>
        </p:txBody>
      </p:sp>
      <p:pic>
        <p:nvPicPr>
          <p:cNvPr id="92025" name="image 2025"/>
          <p:cNvPicPr>
            <a:picLocks noChangeAspect="1"/>
          </p:cNvPicPr>
          <p:nvPr/>
        </p:nvPicPr>
        <p:blipFill>
          <a:blip r:embed="rId15"/>
          <a:srcRect/>
          <a:stretch>
            <a:fillRect/>
          </a:stretch>
        </p:blipFill>
        <p:spPr>
          <a:xfrm>
            <a:off x="6989318" y="1966595"/>
            <a:ext cx="1990979" cy="296037"/>
          </a:xfrm>
          <a:prstGeom prst="rect">
            <a:avLst/>
          </a:prstGeom>
        </p:spPr>
      </p:pic>
      <p:pic>
        <p:nvPicPr>
          <p:cNvPr id="92026" name="image 2026"/>
          <p:cNvPicPr>
            <a:picLocks noChangeAspect="1"/>
          </p:cNvPicPr>
          <p:nvPr/>
        </p:nvPicPr>
        <p:blipFill>
          <a:blip r:embed="rId18"/>
          <a:srcRect/>
          <a:stretch>
            <a:fillRect/>
          </a:stretch>
        </p:blipFill>
        <p:spPr>
          <a:xfrm>
            <a:off x="6989318" y="2271903"/>
            <a:ext cx="2280539" cy="561213"/>
          </a:xfrm>
          <a:prstGeom prst="rect">
            <a:avLst/>
          </a:prstGeom>
        </p:spPr>
      </p:pic>
      <p:pic>
        <p:nvPicPr>
          <p:cNvPr id="92027" name="image 2027"/>
          <p:cNvPicPr>
            <a:picLocks noChangeAspect="1"/>
          </p:cNvPicPr>
          <p:nvPr/>
        </p:nvPicPr>
        <p:blipFill>
          <a:blip r:embed="rId15"/>
          <a:srcRect/>
          <a:stretch>
            <a:fillRect/>
          </a:stretch>
        </p:blipFill>
        <p:spPr>
          <a:xfrm>
            <a:off x="4263644" y="3121279"/>
            <a:ext cx="1990979" cy="296037"/>
          </a:xfrm>
          <a:prstGeom prst="rect">
            <a:avLst/>
          </a:prstGeom>
        </p:spPr>
      </p:pic>
      <p:pic>
        <p:nvPicPr>
          <p:cNvPr id="92028" name="image 2028"/>
          <p:cNvPicPr>
            <a:picLocks noChangeAspect="1"/>
          </p:cNvPicPr>
          <p:nvPr/>
        </p:nvPicPr>
        <p:blipFill>
          <a:blip r:embed="rId17"/>
          <a:srcRect/>
          <a:stretch>
            <a:fillRect/>
          </a:stretch>
        </p:blipFill>
        <p:spPr>
          <a:xfrm>
            <a:off x="4263644" y="3426587"/>
            <a:ext cx="2264537" cy="561213"/>
          </a:xfrm>
          <a:prstGeom prst="rect">
            <a:avLst/>
          </a:prstGeom>
        </p:spPr>
      </p:pic>
      <p:pic>
        <p:nvPicPr>
          <p:cNvPr id="92029" name="image 2029"/>
          <p:cNvPicPr>
            <a:picLocks noChangeAspect="1"/>
          </p:cNvPicPr>
          <p:nvPr/>
        </p:nvPicPr>
        <p:blipFill>
          <a:blip r:embed="rId15"/>
          <a:srcRect/>
          <a:stretch>
            <a:fillRect/>
          </a:stretch>
        </p:blipFill>
        <p:spPr>
          <a:xfrm>
            <a:off x="6989318" y="3121279"/>
            <a:ext cx="1990979" cy="296037"/>
          </a:xfrm>
          <a:prstGeom prst="rect">
            <a:avLst/>
          </a:prstGeom>
        </p:spPr>
      </p:pic>
      <p:pic>
        <p:nvPicPr>
          <p:cNvPr id="92030" name="image 2030"/>
          <p:cNvPicPr>
            <a:picLocks noChangeAspect="1"/>
          </p:cNvPicPr>
          <p:nvPr/>
        </p:nvPicPr>
        <p:blipFill>
          <a:blip r:embed="rId19"/>
          <a:srcRect/>
          <a:stretch>
            <a:fillRect/>
          </a:stretch>
        </p:blipFill>
        <p:spPr>
          <a:xfrm>
            <a:off x="6989318" y="3426587"/>
            <a:ext cx="2672207" cy="561213"/>
          </a:xfrm>
          <a:prstGeom prst="rect">
            <a:avLst/>
          </a:prstGeom>
        </p:spPr>
      </p:pic>
      <p:pic>
        <p:nvPicPr>
          <p:cNvPr id="92031" name="image 2031"/>
          <p:cNvPicPr>
            <a:picLocks noChangeAspect="1"/>
          </p:cNvPicPr>
          <p:nvPr/>
        </p:nvPicPr>
        <p:blipFill>
          <a:blip r:embed="rId15"/>
          <a:srcRect/>
          <a:stretch>
            <a:fillRect/>
          </a:stretch>
        </p:blipFill>
        <p:spPr>
          <a:xfrm>
            <a:off x="4263644" y="4222242"/>
            <a:ext cx="1990979" cy="296037"/>
          </a:xfrm>
          <a:prstGeom prst="rect">
            <a:avLst/>
          </a:prstGeom>
        </p:spPr>
      </p:pic>
      <p:pic>
        <p:nvPicPr>
          <p:cNvPr id="92032" name="image 2032"/>
          <p:cNvPicPr>
            <a:picLocks noChangeAspect="1"/>
          </p:cNvPicPr>
          <p:nvPr/>
        </p:nvPicPr>
        <p:blipFill>
          <a:blip r:embed="rId17"/>
          <a:srcRect/>
          <a:stretch>
            <a:fillRect/>
          </a:stretch>
        </p:blipFill>
        <p:spPr>
          <a:xfrm>
            <a:off x="4263644" y="4527550"/>
            <a:ext cx="2264537" cy="561213"/>
          </a:xfrm>
          <a:prstGeom prst="rect">
            <a:avLst/>
          </a:prstGeom>
        </p:spPr>
      </p:pic>
      <p:sp>
        <p:nvSpPr>
          <p:cNvPr id="2033" name="Object 2033"/>
          <p:cNvSpPr txBox="1"/>
          <p:nvPr/>
        </p:nvSpPr>
        <p:spPr>
          <a:xfrm>
            <a:off x="4377944" y="3567493"/>
            <a:ext cx="3111500" cy="279400"/>
          </a:xfrm>
          <a:prstGeom prst="rect">
            <a:avLst/>
          </a:prstGeom>
        </p:spPr>
        <p:txBody>
          <a:bodyPr vert="horz" wrap="square" lIns="0" tIns="0" rIns="0" bIns="0" rtlCol="0" anchor="t" anchorCtr="0">
            <a:noAutofit/>
          </a:bodyPr>
          <a:lstStyle/>
          <a:p>
            <a:pPr algn="l">
              <a:lnSpc>
                <a:spcPct val="100000"/>
              </a:lnSpc>
            </a:pPr>
            <a:r>
              <a:rPr lang="zh-CN" sz="1800" b="1" i="0" dirty="0" smtClean="0">
                <a:blipFill>
                  <a:blip r:embed="rId20"/>
                  <a:stretch>
                    <a:fillRect/>
                  </a:stretch>
                </a:blipFill>
                <a:latin typeface="OPPOSans-B" panose="00020600040101010101" charset="-122"/>
                <a:ea typeface="OPPOSans-B" panose="00020600040101010101" charset="-122"/>
              </a:rPr>
              <a:t>Product experience:</a:t>
            </a:r>
            <a:endParaRPr lang="zh-CN" altLang="en-US" sz="1800"/>
          </a:p>
        </p:txBody>
      </p:sp>
      <p:sp>
        <p:nvSpPr>
          <p:cNvPr id="2034" name="Object 2034"/>
          <p:cNvSpPr txBox="1"/>
          <p:nvPr/>
        </p:nvSpPr>
        <p:spPr>
          <a:xfrm>
            <a:off x="4377944" y="3987799"/>
            <a:ext cx="6756400" cy="2133600"/>
          </a:xfrm>
          <a:prstGeom prst="rect">
            <a:avLst/>
          </a:prstGeom>
        </p:spPr>
        <p:txBody>
          <a:bodyPr vert="horz" wrap="square" lIns="0" tIns="0" rIns="0" bIns="0" rtlCol="0" anchor="t" anchorCtr="0">
            <a:noAutofit/>
          </a:bodyPr>
          <a:lstStyle/>
          <a:p>
            <a:pPr algn="l">
              <a:lnSpc>
                <a:spcPct val="115000"/>
              </a:lnSpc>
            </a:pPr>
            <a:r>
              <a:rPr lang="zh-CN" sz="1600" b="0" i="0" dirty="0" smtClean="0">
                <a:solidFill>
                  <a:srgbClr val="FFFFFF"/>
                </a:solidFill>
                <a:latin typeface="OPPOSans-R" panose="00020600040101010101" charset="-122"/>
                <a:ea typeface="OPPOSans-R" panose="00020600040101010101" charset="-122"/>
              </a:rPr>
              <a:t>AI camera specially designed for event rental, the system not only has built-in multiple styles of painting, but also </a:t>
            </a:r>
            <a:r>
              <a:rPr lang="zh-CN" sz="1600" b="1" i="0" dirty="0" smtClean="0">
                <a:solidFill>
                  <a:srgbClr val="9AF501"/>
                </a:solidFill>
                <a:latin typeface="OPPOSans-R" panose="00020600040101010101" charset="-122"/>
                <a:ea typeface="OPPOSans-R" panose="00020600040101010101" charset="-122"/>
              </a:rPr>
              <a:t>supports custom descriptions of painting photos. It also supports custom themes, custom theme photo frames, stickers, signatures, which can be rented or sold. A large-screen starry sky photo wall display is provided.</a:t>
            </a:r>
            <a:r>
              <a:rPr lang="zh-CN" sz="1600" b="0" i="0" dirty="0" smtClean="0">
                <a:solidFill>
                  <a:srgbClr val="FFFFFF"/>
                </a:solidFill>
                <a:latin typeface="OPPOSans-R" panose="00020600040101010101" charset="-122"/>
                <a:ea typeface="OPPOSans-R" panose="00020600040101010101" charset="-122"/>
              </a:rPr>
              <a:t> AI brings unlimited possibilities to your event</a:t>
            </a:r>
            <a:endParaRPr lang="zh-CN" altLang="en-US" sz="1600"/>
          </a:p>
        </p:txBody>
      </p:sp>
      <p:pic>
        <p:nvPicPr>
          <p:cNvPr id="92036" name="image 2036"/>
          <p:cNvPicPr>
            <a:picLocks noChangeAspect="1"/>
          </p:cNvPicPr>
          <p:nvPr/>
        </p:nvPicPr>
        <p:blipFill>
          <a:blip r:embed="rId14"/>
          <a:srcRect/>
          <a:stretch>
            <a:fillRect/>
          </a:stretch>
        </p:blipFill>
        <p:spPr>
          <a:xfrm>
            <a:off x="3601466" y="2698559"/>
            <a:ext cx="92583" cy="925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301" name="image 301"/>
          <p:cNvPicPr>
            <a:picLocks noChangeAspect="1"/>
          </p:cNvPicPr>
          <p:nvPr/>
        </p:nvPicPr>
        <p:blipFill>
          <a:blip r:embed="rId1"/>
          <a:srcRect/>
          <a:stretch>
            <a:fillRect/>
          </a:stretch>
        </p:blipFill>
        <p:spPr>
          <a:xfrm>
            <a:off x="0" y="0"/>
            <a:ext cx="12192000" cy="6858000"/>
          </a:xfrm>
          <a:prstGeom prst="rect">
            <a:avLst/>
          </a:prstGeom>
        </p:spPr>
      </p:pic>
      <p:pic>
        <p:nvPicPr>
          <p:cNvPr id="9302" name="image 302"/>
          <p:cNvPicPr>
            <a:picLocks noChangeAspect="1"/>
          </p:cNvPicPr>
          <p:nvPr/>
        </p:nvPicPr>
        <p:blipFill>
          <a:blip r:embed="rId2"/>
          <a:srcRect/>
          <a:stretch>
            <a:fillRect/>
          </a:stretch>
        </p:blipFill>
        <p:spPr>
          <a:xfrm>
            <a:off x="295275" y="798957"/>
            <a:ext cx="3022981" cy="234442"/>
          </a:xfrm>
          <a:prstGeom prst="rect">
            <a:avLst/>
          </a:prstGeom>
        </p:spPr>
      </p:pic>
      <p:sp>
        <p:nvSpPr>
          <p:cNvPr id="303" name="Object 3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Photo Case</a:t>
            </a:r>
            <a:endParaRPr lang="zh-CN" altLang="en-US" sz="1400"/>
          </a:p>
        </p:txBody>
      </p:sp>
      <p:pic>
        <p:nvPicPr>
          <p:cNvPr id="9304" name="image 304"/>
          <p:cNvPicPr>
            <a:picLocks noChangeAspect="1"/>
          </p:cNvPicPr>
          <p:nvPr/>
        </p:nvPicPr>
        <p:blipFill>
          <a:blip r:embed="rId3"/>
          <a:srcRect/>
          <a:stretch>
            <a:fillRect/>
          </a:stretch>
        </p:blipFill>
        <p:spPr>
          <a:xfrm>
            <a:off x="274828" y="289433"/>
            <a:ext cx="1674622" cy="449961"/>
          </a:xfrm>
          <a:prstGeom prst="rect">
            <a:avLst/>
          </a:prstGeom>
        </p:spPr>
      </p:pic>
      <p:sp>
        <p:nvSpPr>
          <p:cNvPr id="305" name="Object 305"/>
          <p:cNvSpPr txBox="1"/>
          <p:nvPr/>
        </p:nvSpPr>
        <p:spPr>
          <a:xfrm>
            <a:off x="284353" y="298958"/>
            <a:ext cx="30988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Photo case</a:t>
            </a:r>
            <a:endParaRPr lang="zh-CN" altLang="en-US" sz="2800"/>
          </a:p>
        </p:txBody>
      </p:sp>
      <p:grpSp>
        <p:nvGrpSpPr>
          <p:cNvPr id="306" name="组合 306"/>
          <p:cNvGrpSpPr/>
          <p:nvPr/>
        </p:nvGrpSpPr>
        <p:grpSpPr>
          <a:xfrm>
            <a:off x="10444607" y="298958"/>
            <a:ext cx="885571" cy="543560"/>
            <a:chOff x="10444607" y="298958"/>
            <a:chExt cx="885571" cy="543560"/>
          </a:xfrm>
        </p:grpSpPr>
        <p:sp>
          <p:nvSpPr>
            <p:cNvPr id="307" name="Object 3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308" name="Object 3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309" name="Object 3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3010" name="Object 3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3011" name="组合 3011"/>
          <p:cNvGrpSpPr/>
          <p:nvPr/>
        </p:nvGrpSpPr>
        <p:grpSpPr>
          <a:xfrm rot="-10800000" flipV="1">
            <a:off x="11261725" y="508889"/>
            <a:ext cx="274955" cy="240792"/>
            <a:chOff x="11261725" y="508889"/>
            <a:chExt cx="274955" cy="240792"/>
          </a:xfrm>
        </p:grpSpPr>
        <p:sp>
          <p:nvSpPr>
            <p:cNvPr id="3012" name="Object 3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3013" name="Object 3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grpSp>
        <p:nvGrpSpPr>
          <p:cNvPr id="3014" name="组合 3014"/>
          <p:cNvGrpSpPr/>
          <p:nvPr/>
        </p:nvGrpSpPr>
        <p:grpSpPr>
          <a:xfrm>
            <a:off x="440899" y="1924936"/>
            <a:ext cx="11310200" cy="4136656"/>
            <a:chOff x="440899" y="1924936"/>
            <a:chExt cx="11310200" cy="4136656"/>
          </a:xfrm>
        </p:grpSpPr>
        <p:pic>
          <p:nvPicPr>
            <p:cNvPr id="93015" name="image 3015"/>
            <p:cNvPicPr>
              <a:picLocks noChangeAspect="1"/>
            </p:cNvPicPr>
            <p:nvPr/>
          </p:nvPicPr>
          <p:blipFill>
            <a:blip r:embed="rId10"/>
            <a:srcRect/>
            <a:stretch>
              <a:fillRect/>
            </a:stretch>
          </p:blipFill>
          <p:spPr>
            <a:xfrm>
              <a:off x="440899" y="1924936"/>
              <a:ext cx="11310200" cy="4136656"/>
            </a:xfrm>
            <a:prstGeom prst="rect">
              <a:avLst/>
            </a:prstGeom>
          </p:spPr>
        </p:pic>
        <p:pic>
          <p:nvPicPr>
            <p:cNvPr id="93016" name="image 3016"/>
            <p:cNvPicPr>
              <a:picLocks noChangeAspect="1"/>
            </p:cNvPicPr>
            <p:nvPr/>
          </p:nvPicPr>
          <p:blipFill>
            <a:blip r:embed="rId11"/>
            <a:srcRect l="1268" r="1268"/>
            <a:stretch>
              <a:fillRect/>
            </a:stretch>
          </p:blipFill>
          <p:spPr>
            <a:xfrm>
              <a:off x="646338" y="2110481"/>
              <a:ext cx="10899323" cy="3765565"/>
            </a:xfrm>
            <a:prstGeom prst="rect">
              <a:avLst/>
            </a:prstGeom>
          </p:spPr>
        </p:pic>
      </p:grpSp>
      <p:pic>
        <p:nvPicPr>
          <p:cNvPr id="93017" name="image 3017"/>
          <p:cNvPicPr>
            <a:picLocks noChangeAspect="1"/>
          </p:cNvPicPr>
          <p:nvPr/>
        </p:nvPicPr>
        <p:blipFill>
          <a:blip r:embed="rId12"/>
          <a:srcRect/>
          <a:stretch>
            <a:fillRect/>
          </a:stretch>
        </p:blipFill>
        <p:spPr>
          <a:xfrm>
            <a:off x="1619250" y="4468876"/>
            <a:ext cx="1995170" cy="357632"/>
          </a:xfrm>
          <a:prstGeom prst="rect">
            <a:avLst/>
          </a:prstGeom>
        </p:spPr>
      </p:pic>
      <p:pic>
        <p:nvPicPr>
          <p:cNvPr id="93018" name="image 3018"/>
          <p:cNvPicPr>
            <a:picLocks noChangeAspect="1"/>
          </p:cNvPicPr>
          <p:nvPr/>
        </p:nvPicPr>
        <p:blipFill>
          <a:blip r:embed="rId13"/>
          <a:srcRect/>
          <a:stretch>
            <a:fillRect/>
          </a:stretch>
        </p:blipFill>
        <p:spPr>
          <a:xfrm>
            <a:off x="1240663" y="4822571"/>
            <a:ext cx="2752217" cy="959866"/>
          </a:xfrm>
          <a:prstGeom prst="rect">
            <a:avLst/>
          </a:prstGeom>
        </p:spPr>
      </p:pic>
      <p:pic>
        <p:nvPicPr>
          <p:cNvPr id="93019" name="image 3019"/>
          <p:cNvPicPr>
            <a:picLocks noChangeAspect="1"/>
          </p:cNvPicPr>
          <p:nvPr/>
        </p:nvPicPr>
        <p:blipFill>
          <a:blip r:embed="rId12"/>
          <a:srcRect/>
          <a:stretch>
            <a:fillRect/>
          </a:stretch>
        </p:blipFill>
        <p:spPr>
          <a:xfrm>
            <a:off x="4889500" y="4468876"/>
            <a:ext cx="1995170" cy="357632"/>
          </a:xfrm>
          <a:prstGeom prst="rect">
            <a:avLst/>
          </a:prstGeom>
        </p:spPr>
      </p:pic>
      <p:pic>
        <p:nvPicPr>
          <p:cNvPr id="93020" name="image 3020"/>
          <p:cNvPicPr>
            <a:picLocks noChangeAspect="1"/>
          </p:cNvPicPr>
          <p:nvPr/>
        </p:nvPicPr>
        <p:blipFill>
          <a:blip r:embed="rId13"/>
          <a:srcRect/>
          <a:stretch>
            <a:fillRect/>
          </a:stretch>
        </p:blipFill>
        <p:spPr>
          <a:xfrm>
            <a:off x="4510913" y="4822571"/>
            <a:ext cx="2752217" cy="959866"/>
          </a:xfrm>
          <a:prstGeom prst="rect">
            <a:avLst/>
          </a:prstGeom>
        </p:spPr>
      </p:pic>
      <p:pic>
        <p:nvPicPr>
          <p:cNvPr id="93021" name="image 3021"/>
          <p:cNvPicPr>
            <a:picLocks noChangeAspect="1"/>
          </p:cNvPicPr>
          <p:nvPr/>
        </p:nvPicPr>
        <p:blipFill>
          <a:blip r:embed="rId12"/>
          <a:srcRect/>
          <a:stretch>
            <a:fillRect/>
          </a:stretch>
        </p:blipFill>
        <p:spPr>
          <a:xfrm>
            <a:off x="8159877" y="4468876"/>
            <a:ext cx="1995170" cy="357632"/>
          </a:xfrm>
          <a:prstGeom prst="rect">
            <a:avLst/>
          </a:prstGeom>
        </p:spPr>
      </p:pic>
      <p:pic>
        <p:nvPicPr>
          <p:cNvPr id="93022" name="image 3022"/>
          <p:cNvPicPr>
            <a:picLocks noChangeAspect="1"/>
          </p:cNvPicPr>
          <p:nvPr/>
        </p:nvPicPr>
        <p:blipFill>
          <a:blip r:embed="rId13"/>
          <a:srcRect/>
          <a:stretch>
            <a:fillRect/>
          </a:stretch>
        </p:blipFill>
        <p:spPr>
          <a:xfrm>
            <a:off x="7781290" y="4822571"/>
            <a:ext cx="2752217" cy="959866"/>
          </a:xfrm>
          <a:prstGeom prst="rect">
            <a:avLst/>
          </a:prstGeom>
        </p:spPr>
      </p:pic>
      <p:pic>
        <p:nvPicPr>
          <p:cNvPr id="93023" name="image 3023"/>
          <p:cNvPicPr>
            <a:picLocks noChangeAspect="1"/>
          </p:cNvPicPr>
          <p:nvPr/>
        </p:nvPicPr>
        <p:blipFill>
          <a:blip r:embed="rId14"/>
          <a:srcRect/>
          <a:stretch>
            <a:fillRect/>
          </a:stretch>
        </p:blipFill>
        <p:spPr>
          <a:xfrm>
            <a:off x="10510647" y="3435604"/>
            <a:ext cx="313944" cy="307721"/>
          </a:xfrm>
          <a:prstGeom prst="rect">
            <a:avLst/>
          </a:prstGeom>
        </p:spPr>
      </p:pic>
      <p:pic>
        <p:nvPicPr>
          <p:cNvPr id="93024" name="image 3024"/>
          <p:cNvPicPr>
            <a:picLocks noChangeAspect="1"/>
          </p:cNvPicPr>
          <p:nvPr/>
        </p:nvPicPr>
        <p:blipFill>
          <a:blip r:embed="rId15"/>
          <a:srcRect/>
          <a:stretch>
            <a:fillRect/>
          </a:stretch>
        </p:blipFill>
        <p:spPr>
          <a:xfrm>
            <a:off x="10772521" y="3355086"/>
            <a:ext cx="178816" cy="175514"/>
          </a:xfrm>
          <a:prstGeom prst="rect">
            <a:avLst/>
          </a:prstGeom>
        </p:spPr>
      </p:pic>
      <p:pic>
        <p:nvPicPr>
          <p:cNvPr id="93025" name="image 3025"/>
          <p:cNvPicPr>
            <a:picLocks noChangeAspect="1"/>
          </p:cNvPicPr>
          <p:nvPr/>
        </p:nvPicPr>
        <p:blipFill>
          <a:blip r:embed="rId16"/>
          <a:srcRect/>
          <a:stretch>
            <a:fillRect/>
          </a:stretch>
        </p:blipFill>
        <p:spPr>
          <a:xfrm>
            <a:off x="3365246" y="3908679"/>
            <a:ext cx="615061" cy="357632"/>
          </a:xfrm>
          <a:prstGeom prst="rect">
            <a:avLst/>
          </a:prstGeom>
        </p:spPr>
      </p:pic>
      <p:pic>
        <p:nvPicPr>
          <p:cNvPr id="93026" name="image 3026"/>
          <p:cNvPicPr>
            <a:picLocks noChangeAspect="1"/>
          </p:cNvPicPr>
          <p:nvPr/>
        </p:nvPicPr>
        <p:blipFill>
          <a:blip r:embed="rId16"/>
          <a:srcRect/>
          <a:stretch>
            <a:fillRect/>
          </a:stretch>
        </p:blipFill>
        <p:spPr>
          <a:xfrm>
            <a:off x="6648069" y="3908679"/>
            <a:ext cx="615061" cy="357632"/>
          </a:xfrm>
          <a:prstGeom prst="rect">
            <a:avLst/>
          </a:prstGeom>
        </p:spPr>
      </p:pic>
      <p:pic>
        <p:nvPicPr>
          <p:cNvPr id="93027" name="image 3027"/>
          <p:cNvPicPr>
            <a:picLocks noChangeAspect="1"/>
          </p:cNvPicPr>
          <p:nvPr/>
        </p:nvPicPr>
        <p:blipFill>
          <a:blip r:embed="rId16"/>
          <a:srcRect/>
          <a:stretch>
            <a:fillRect/>
          </a:stretch>
        </p:blipFill>
        <p:spPr>
          <a:xfrm>
            <a:off x="9930892" y="3908679"/>
            <a:ext cx="615061" cy="357632"/>
          </a:xfrm>
          <a:prstGeom prst="rect">
            <a:avLst/>
          </a:prstGeom>
        </p:spPr>
      </p:pic>
      <p:sp>
        <p:nvSpPr>
          <p:cNvPr id="3028" name="Object 3028"/>
          <p:cNvSpPr txBox="1"/>
          <p:nvPr/>
        </p:nvSpPr>
        <p:spPr>
          <a:xfrm>
            <a:off x="3751395" y="1033398"/>
            <a:ext cx="4699000" cy="571500"/>
          </a:xfrm>
          <a:prstGeom prst="rect">
            <a:avLst/>
          </a:prstGeom>
        </p:spPr>
        <p:txBody>
          <a:bodyPr vert="horz" wrap="square" lIns="0" tIns="0" rIns="0" bIns="0" rtlCol="0" anchor="t" anchorCtr="0">
            <a:spAutoFit/>
          </a:bodyPr>
          <a:lstStyle/>
          <a:p>
            <a:pPr algn="ctr">
              <a:lnSpc>
                <a:spcPct val="100000"/>
              </a:lnSpc>
            </a:pPr>
            <a:r>
              <a:rPr lang="zh-CN" sz="4380" b="0" i="0" dirty="0" smtClean="0">
                <a:blipFill>
                  <a:blip r:embed="rId17"/>
                  <a:stretch>
                    <a:fillRect/>
                  </a:stretch>
                </a:blipFill>
                <a:latin typeface="OPPOSans-B" panose="00020600040101010101" charset="-122"/>
                <a:ea typeface="OPPOSans-B" panose="00020600040101010101" charset="-122"/>
              </a:rPr>
              <a:t>Personal selfie</a:t>
            </a:r>
            <a:endParaRPr lang="zh-CN" altLang="en-US" sz="4380"/>
          </a:p>
        </p:txBody>
      </p:sp>
      <p:pic>
        <p:nvPicPr>
          <p:cNvPr id="93029" name="image 3029"/>
          <p:cNvPicPr>
            <a:picLocks noChangeAspect="1"/>
          </p:cNvPicPr>
          <p:nvPr/>
        </p:nvPicPr>
        <p:blipFill>
          <a:blip r:embed="rId18"/>
          <a:srcRect/>
          <a:stretch>
            <a:fillRect/>
          </a:stretch>
        </p:blipFill>
        <p:spPr>
          <a:xfrm>
            <a:off x="2470629" y="514857"/>
            <a:ext cx="8182354" cy="26179"/>
          </a:xfrm>
          <a:prstGeom prst="rect">
            <a:avLst/>
          </a:prstGeom>
        </p:spPr>
      </p:pic>
      <p:pic>
        <p:nvPicPr>
          <p:cNvPr id="93030" name="image 3030"/>
          <p:cNvPicPr>
            <a:picLocks noChangeAspect="1"/>
          </p:cNvPicPr>
          <p:nvPr/>
        </p:nvPicPr>
        <p:blipFill>
          <a:blip r:embed="rId19"/>
          <a:srcRect/>
          <a:stretch>
            <a:fillRect/>
          </a:stretch>
        </p:blipFill>
        <p:spPr>
          <a:xfrm>
            <a:off x="1089564" y="2185832"/>
            <a:ext cx="4653335" cy="372669"/>
          </a:xfrm>
          <a:prstGeom prst="rect">
            <a:avLst/>
          </a:prstGeom>
        </p:spPr>
      </p:pic>
      <p:sp>
        <p:nvSpPr>
          <p:cNvPr id="3031" name="Object 3031"/>
          <p:cNvSpPr txBox="1"/>
          <p:nvPr/>
        </p:nvSpPr>
        <p:spPr>
          <a:xfrm>
            <a:off x="785085" y="2136399"/>
            <a:ext cx="2044700" cy="431800"/>
          </a:xfrm>
          <a:prstGeom prst="rect">
            <a:avLst/>
          </a:prstGeom>
        </p:spPr>
        <p:txBody>
          <a:bodyPr vert="horz" wrap="none" lIns="0" tIns="0" rIns="0" bIns="0" rtlCol="0" anchor="t" anchorCtr="0">
            <a:spAutoFit/>
          </a:bodyPr>
          <a:lstStyle/>
          <a:p>
            <a:pPr algn="ctr">
              <a:lnSpc>
                <a:spcPct val="120000"/>
              </a:lnSpc>
            </a:pPr>
            <a:r>
              <a:rPr lang="zh-CN" sz="2340" b="0" i="0" dirty="0" smtClean="0">
                <a:solidFill>
                  <a:srgbClr val="000000"/>
                </a:solidFill>
                <a:latin typeface="SourceHanSansSC-Regular" panose="020B0500000000000000" charset="-122"/>
                <a:ea typeface="SourceHanSansSC-Regular" panose="020B0500000000000000" charset="-122"/>
              </a:rPr>
              <a:t>Real-life photo</a:t>
            </a:r>
            <a:endParaRPr lang="zh-CN" altLang="en-US" sz="2340"/>
          </a:p>
        </p:txBody>
      </p:sp>
      <p:sp>
        <p:nvSpPr>
          <p:cNvPr id="3032" name="Object 3032"/>
          <p:cNvSpPr txBox="1"/>
          <p:nvPr/>
        </p:nvSpPr>
        <p:spPr>
          <a:xfrm>
            <a:off x="3416232" y="2162616"/>
            <a:ext cx="2273300" cy="431800"/>
          </a:xfrm>
          <a:prstGeom prst="rect">
            <a:avLst/>
          </a:prstGeom>
        </p:spPr>
        <p:txBody>
          <a:bodyPr vert="horz" wrap="none" lIns="0" tIns="0" rIns="0" bIns="0" rtlCol="0" anchor="t" anchorCtr="0">
            <a:spAutoFit/>
          </a:bodyPr>
          <a:lstStyle/>
          <a:p>
            <a:pPr algn="ctr">
              <a:lnSpc>
                <a:spcPct val="120000"/>
              </a:lnSpc>
            </a:pPr>
            <a:r>
              <a:rPr lang="zh-CN" sz="2340" b="0" i="0" dirty="0" smtClean="0">
                <a:solidFill>
                  <a:srgbClr val="000000"/>
                </a:solidFill>
                <a:latin typeface="SourceHanSansSC-Regular" panose="020B0500000000000000" charset="-122"/>
                <a:ea typeface="SourceHanSansSC-Regular" panose="020B0500000000000000" charset="-122"/>
              </a:rPr>
              <a:t>AI-generated art</a:t>
            </a:r>
            <a:endParaRPr lang="zh-CN" altLang="en-US" sz="2340"/>
          </a:p>
        </p:txBody>
      </p:sp>
      <p:pic>
        <p:nvPicPr>
          <p:cNvPr id="93033" name="image 3033"/>
          <p:cNvPicPr>
            <a:picLocks noChangeAspect="1"/>
          </p:cNvPicPr>
          <p:nvPr/>
        </p:nvPicPr>
        <p:blipFill>
          <a:blip r:embed="rId19"/>
          <a:srcRect/>
          <a:stretch>
            <a:fillRect/>
          </a:stretch>
        </p:blipFill>
        <p:spPr>
          <a:xfrm>
            <a:off x="6745866" y="2260664"/>
            <a:ext cx="4653335" cy="372669"/>
          </a:xfrm>
          <a:prstGeom prst="rect">
            <a:avLst/>
          </a:prstGeom>
        </p:spPr>
      </p:pic>
      <p:sp>
        <p:nvSpPr>
          <p:cNvPr id="3034" name="Object 3034"/>
          <p:cNvSpPr txBox="1"/>
          <p:nvPr/>
        </p:nvSpPr>
        <p:spPr>
          <a:xfrm>
            <a:off x="6441387" y="2211232"/>
            <a:ext cx="2044700" cy="431800"/>
          </a:xfrm>
          <a:prstGeom prst="rect">
            <a:avLst/>
          </a:prstGeom>
        </p:spPr>
        <p:txBody>
          <a:bodyPr vert="horz" wrap="none" lIns="0" tIns="0" rIns="0" bIns="0" rtlCol="0" anchor="t" anchorCtr="0">
            <a:spAutoFit/>
          </a:bodyPr>
          <a:lstStyle/>
          <a:p>
            <a:pPr algn="ctr">
              <a:lnSpc>
                <a:spcPct val="120000"/>
              </a:lnSpc>
            </a:pPr>
            <a:r>
              <a:rPr lang="zh-CN" sz="2340" b="0" i="0" dirty="0" smtClean="0">
                <a:solidFill>
                  <a:srgbClr val="000000"/>
                </a:solidFill>
                <a:latin typeface="SourceHanSansSC-Regular" panose="020B0500000000000000" charset="-122"/>
                <a:ea typeface="SourceHanSansSC-Regular" panose="020B0500000000000000" charset="-122"/>
              </a:rPr>
              <a:t>Real-life photo</a:t>
            </a:r>
            <a:endParaRPr lang="zh-CN" altLang="en-US" sz="2340"/>
          </a:p>
        </p:txBody>
      </p:sp>
      <p:sp>
        <p:nvSpPr>
          <p:cNvPr id="3035" name="Object 3035"/>
          <p:cNvSpPr txBox="1"/>
          <p:nvPr/>
        </p:nvSpPr>
        <p:spPr>
          <a:xfrm>
            <a:off x="9072534" y="2224749"/>
            <a:ext cx="2273300" cy="431800"/>
          </a:xfrm>
          <a:prstGeom prst="rect">
            <a:avLst/>
          </a:prstGeom>
        </p:spPr>
        <p:txBody>
          <a:bodyPr vert="horz" wrap="none" lIns="0" tIns="0" rIns="0" bIns="0" rtlCol="0" anchor="t" anchorCtr="0">
            <a:spAutoFit/>
          </a:bodyPr>
          <a:lstStyle/>
          <a:p>
            <a:pPr algn="ctr">
              <a:lnSpc>
                <a:spcPct val="120000"/>
              </a:lnSpc>
            </a:pPr>
            <a:r>
              <a:rPr lang="zh-CN" sz="2340" b="0" i="0" dirty="0" smtClean="0">
                <a:solidFill>
                  <a:srgbClr val="000000"/>
                </a:solidFill>
                <a:latin typeface="SourceHanSansSC-Regular" panose="020B0500000000000000" charset="-122"/>
                <a:ea typeface="SourceHanSansSC-Regular" panose="020B0500000000000000" charset="-122"/>
              </a:rPr>
              <a:t>AI-generated art</a:t>
            </a:r>
            <a:endParaRPr lang="zh-CN" altLang="en-US" sz="234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401" name="image 401"/>
          <p:cNvPicPr>
            <a:picLocks noChangeAspect="1"/>
          </p:cNvPicPr>
          <p:nvPr/>
        </p:nvPicPr>
        <p:blipFill>
          <a:blip r:embed="rId1"/>
          <a:srcRect/>
          <a:stretch>
            <a:fillRect/>
          </a:stretch>
        </p:blipFill>
        <p:spPr>
          <a:xfrm>
            <a:off x="0" y="0"/>
            <a:ext cx="12192000" cy="6858000"/>
          </a:xfrm>
          <a:prstGeom prst="rect">
            <a:avLst/>
          </a:prstGeom>
        </p:spPr>
      </p:pic>
      <p:pic>
        <p:nvPicPr>
          <p:cNvPr id="9402" name="image 402"/>
          <p:cNvPicPr>
            <a:picLocks noChangeAspect="1"/>
          </p:cNvPicPr>
          <p:nvPr/>
        </p:nvPicPr>
        <p:blipFill>
          <a:blip r:embed="rId2"/>
          <a:srcRect/>
          <a:stretch>
            <a:fillRect/>
          </a:stretch>
        </p:blipFill>
        <p:spPr>
          <a:xfrm>
            <a:off x="295275" y="798957"/>
            <a:ext cx="3022981" cy="234442"/>
          </a:xfrm>
          <a:prstGeom prst="rect">
            <a:avLst/>
          </a:prstGeom>
        </p:spPr>
      </p:pic>
      <p:sp>
        <p:nvSpPr>
          <p:cNvPr id="403" name="Object 4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Photo Case</a:t>
            </a:r>
            <a:endParaRPr lang="zh-CN" altLang="en-US" sz="1400"/>
          </a:p>
        </p:txBody>
      </p:sp>
      <p:pic>
        <p:nvPicPr>
          <p:cNvPr id="9404" name="image 404"/>
          <p:cNvPicPr>
            <a:picLocks noChangeAspect="1"/>
          </p:cNvPicPr>
          <p:nvPr/>
        </p:nvPicPr>
        <p:blipFill>
          <a:blip r:embed="rId3"/>
          <a:srcRect/>
          <a:stretch>
            <a:fillRect/>
          </a:stretch>
        </p:blipFill>
        <p:spPr>
          <a:xfrm>
            <a:off x="274828" y="289433"/>
            <a:ext cx="1674622" cy="449961"/>
          </a:xfrm>
          <a:prstGeom prst="rect">
            <a:avLst/>
          </a:prstGeom>
        </p:spPr>
      </p:pic>
      <p:grpSp>
        <p:nvGrpSpPr>
          <p:cNvPr id="405" name="组合 405"/>
          <p:cNvGrpSpPr/>
          <p:nvPr/>
        </p:nvGrpSpPr>
        <p:grpSpPr>
          <a:xfrm>
            <a:off x="10444607" y="298958"/>
            <a:ext cx="885571" cy="543560"/>
            <a:chOff x="10444607" y="298958"/>
            <a:chExt cx="885571" cy="543560"/>
          </a:xfrm>
        </p:grpSpPr>
        <p:sp>
          <p:nvSpPr>
            <p:cNvPr id="406" name="Object 4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407" name="Object 4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408" name="Object 4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409" name="Object 4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4010" name="组合 4010"/>
          <p:cNvGrpSpPr/>
          <p:nvPr/>
        </p:nvGrpSpPr>
        <p:grpSpPr>
          <a:xfrm rot="-10800000" flipV="1">
            <a:off x="11261725" y="508889"/>
            <a:ext cx="274955" cy="240792"/>
            <a:chOff x="11261725" y="508889"/>
            <a:chExt cx="274955" cy="240792"/>
          </a:xfrm>
        </p:grpSpPr>
        <p:sp>
          <p:nvSpPr>
            <p:cNvPr id="4011" name="Object 4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4012" name="Object 4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4013" name="image 4013"/>
          <p:cNvPicPr>
            <a:picLocks noChangeAspect="1"/>
          </p:cNvPicPr>
          <p:nvPr/>
        </p:nvPicPr>
        <p:blipFill>
          <a:blip r:embed="rId10"/>
          <a:srcRect/>
          <a:stretch>
            <a:fillRect/>
          </a:stretch>
        </p:blipFill>
        <p:spPr>
          <a:xfrm>
            <a:off x="1619250" y="4468876"/>
            <a:ext cx="1995170" cy="357632"/>
          </a:xfrm>
          <a:prstGeom prst="rect">
            <a:avLst/>
          </a:prstGeom>
        </p:spPr>
      </p:pic>
      <p:pic>
        <p:nvPicPr>
          <p:cNvPr id="94014" name="image 4014"/>
          <p:cNvPicPr>
            <a:picLocks noChangeAspect="1"/>
          </p:cNvPicPr>
          <p:nvPr/>
        </p:nvPicPr>
        <p:blipFill>
          <a:blip r:embed="rId11"/>
          <a:srcRect/>
          <a:stretch>
            <a:fillRect/>
          </a:stretch>
        </p:blipFill>
        <p:spPr>
          <a:xfrm>
            <a:off x="1240663" y="4822571"/>
            <a:ext cx="2752217" cy="959866"/>
          </a:xfrm>
          <a:prstGeom prst="rect">
            <a:avLst/>
          </a:prstGeom>
        </p:spPr>
      </p:pic>
      <p:pic>
        <p:nvPicPr>
          <p:cNvPr id="94015" name="image 4015"/>
          <p:cNvPicPr>
            <a:picLocks noChangeAspect="1"/>
          </p:cNvPicPr>
          <p:nvPr/>
        </p:nvPicPr>
        <p:blipFill>
          <a:blip r:embed="rId10"/>
          <a:srcRect/>
          <a:stretch>
            <a:fillRect/>
          </a:stretch>
        </p:blipFill>
        <p:spPr>
          <a:xfrm>
            <a:off x="4889500" y="4468876"/>
            <a:ext cx="1995170" cy="357632"/>
          </a:xfrm>
          <a:prstGeom prst="rect">
            <a:avLst/>
          </a:prstGeom>
        </p:spPr>
      </p:pic>
      <p:pic>
        <p:nvPicPr>
          <p:cNvPr id="94016" name="image 4016"/>
          <p:cNvPicPr>
            <a:picLocks noChangeAspect="1"/>
          </p:cNvPicPr>
          <p:nvPr/>
        </p:nvPicPr>
        <p:blipFill>
          <a:blip r:embed="rId11"/>
          <a:srcRect/>
          <a:stretch>
            <a:fillRect/>
          </a:stretch>
        </p:blipFill>
        <p:spPr>
          <a:xfrm>
            <a:off x="4510913" y="4822571"/>
            <a:ext cx="2752217" cy="959866"/>
          </a:xfrm>
          <a:prstGeom prst="rect">
            <a:avLst/>
          </a:prstGeom>
        </p:spPr>
      </p:pic>
      <p:grpSp>
        <p:nvGrpSpPr>
          <p:cNvPr id="4017" name="组合 4017"/>
          <p:cNvGrpSpPr/>
          <p:nvPr/>
        </p:nvGrpSpPr>
        <p:grpSpPr>
          <a:xfrm>
            <a:off x="224063" y="1839556"/>
            <a:ext cx="11743873" cy="4307417"/>
            <a:chOff x="224063" y="1839556"/>
            <a:chExt cx="11743873" cy="4307417"/>
          </a:xfrm>
        </p:grpSpPr>
        <p:pic>
          <p:nvPicPr>
            <p:cNvPr id="94018" name="image 4018"/>
            <p:cNvPicPr>
              <a:picLocks noChangeAspect="1"/>
            </p:cNvPicPr>
            <p:nvPr/>
          </p:nvPicPr>
          <p:blipFill>
            <a:blip r:embed="rId12"/>
            <a:srcRect/>
            <a:stretch>
              <a:fillRect/>
            </a:stretch>
          </p:blipFill>
          <p:spPr>
            <a:xfrm>
              <a:off x="224063" y="1839556"/>
              <a:ext cx="11743873" cy="4307417"/>
            </a:xfrm>
            <a:prstGeom prst="rect">
              <a:avLst/>
            </a:prstGeom>
          </p:spPr>
        </p:pic>
        <p:pic>
          <p:nvPicPr>
            <p:cNvPr id="94019" name="image 4019"/>
            <p:cNvPicPr>
              <a:picLocks noChangeAspect="1"/>
            </p:cNvPicPr>
            <p:nvPr/>
          </p:nvPicPr>
          <p:blipFill>
            <a:blip r:embed="rId13"/>
            <a:srcRect l="2408" r="2408"/>
            <a:stretch>
              <a:fillRect/>
            </a:stretch>
          </p:blipFill>
          <p:spPr>
            <a:xfrm>
              <a:off x="614430" y="2085169"/>
              <a:ext cx="10963138" cy="3878274"/>
            </a:xfrm>
            <a:prstGeom prst="rect">
              <a:avLst/>
            </a:prstGeom>
          </p:spPr>
        </p:pic>
      </p:grpSp>
      <p:pic>
        <p:nvPicPr>
          <p:cNvPr id="94020" name="image 4020"/>
          <p:cNvPicPr>
            <a:picLocks noChangeAspect="1"/>
          </p:cNvPicPr>
          <p:nvPr/>
        </p:nvPicPr>
        <p:blipFill>
          <a:blip r:embed="rId10"/>
          <a:srcRect/>
          <a:stretch>
            <a:fillRect/>
          </a:stretch>
        </p:blipFill>
        <p:spPr>
          <a:xfrm>
            <a:off x="8159877" y="4468876"/>
            <a:ext cx="1995170" cy="357632"/>
          </a:xfrm>
          <a:prstGeom prst="rect">
            <a:avLst/>
          </a:prstGeom>
        </p:spPr>
      </p:pic>
      <p:pic>
        <p:nvPicPr>
          <p:cNvPr id="94021" name="image 4021"/>
          <p:cNvPicPr>
            <a:picLocks noChangeAspect="1"/>
          </p:cNvPicPr>
          <p:nvPr/>
        </p:nvPicPr>
        <p:blipFill>
          <a:blip r:embed="rId11"/>
          <a:srcRect/>
          <a:stretch>
            <a:fillRect/>
          </a:stretch>
        </p:blipFill>
        <p:spPr>
          <a:xfrm>
            <a:off x="7781290" y="4822571"/>
            <a:ext cx="2752217" cy="959866"/>
          </a:xfrm>
          <a:prstGeom prst="rect">
            <a:avLst/>
          </a:prstGeom>
        </p:spPr>
      </p:pic>
      <p:pic>
        <p:nvPicPr>
          <p:cNvPr id="94022" name="image 4022"/>
          <p:cNvPicPr>
            <a:picLocks noChangeAspect="1"/>
          </p:cNvPicPr>
          <p:nvPr/>
        </p:nvPicPr>
        <p:blipFill>
          <a:blip r:embed="rId14"/>
          <a:srcRect/>
          <a:stretch>
            <a:fillRect/>
          </a:stretch>
        </p:blipFill>
        <p:spPr>
          <a:xfrm>
            <a:off x="10510647" y="3435604"/>
            <a:ext cx="313944" cy="307721"/>
          </a:xfrm>
          <a:prstGeom prst="rect">
            <a:avLst/>
          </a:prstGeom>
        </p:spPr>
      </p:pic>
      <p:pic>
        <p:nvPicPr>
          <p:cNvPr id="94023" name="image 4023"/>
          <p:cNvPicPr>
            <a:picLocks noChangeAspect="1"/>
          </p:cNvPicPr>
          <p:nvPr/>
        </p:nvPicPr>
        <p:blipFill>
          <a:blip r:embed="rId15"/>
          <a:srcRect/>
          <a:stretch>
            <a:fillRect/>
          </a:stretch>
        </p:blipFill>
        <p:spPr>
          <a:xfrm>
            <a:off x="10772521" y="3355086"/>
            <a:ext cx="178816" cy="175514"/>
          </a:xfrm>
          <a:prstGeom prst="rect">
            <a:avLst/>
          </a:prstGeom>
        </p:spPr>
      </p:pic>
      <p:pic>
        <p:nvPicPr>
          <p:cNvPr id="94024" name="image 4024"/>
          <p:cNvPicPr>
            <a:picLocks noChangeAspect="1"/>
          </p:cNvPicPr>
          <p:nvPr/>
        </p:nvPicPr>
        <p:blipFill>
          <a:blip r:embed="rId16"/>
          <a:srcRect/>
          <a:stretch>
            <a:fillRect/>
          </a:stretch>
        </p:blipFill>
        <p:spPr>
          <a:xfrm>
            <a:off x="3365246" y="3908679"/>
            <a:ext cx="615061" cy="357632"/>
          </a:xfrm>
          <a:prstGeom prst="rect">
            <a:avLst/>
          </a:prstGeom>
        </p:spPr>
      </p:pic>
      <p:pic>
        <p:nvPicPr>
          <p:cNvPr id="94025" name="image 4025"/>
          <p:cNvPicPr>
            <a:picLocks noChangeAspect="1"/>
          </p:cNvPicPr>
          <p:nvPr/>
        </p:nvPicPr>
        <p:blipFill>
          <a:blip r:embed="rId16"/>
          <a:srcRect/>
          <a:stretch>
            <a:fillRect/>
          </a:stretch>
        </p:blipFill>
        <p:spPr>
          <a:xfrm>
            <a:off x="6648069" y="3908679"/>
            <a:ext cx="615061" cy="357632"/>
          </a:xfrm>
          <a:prstGeom prst="rect">
            <a:avLst/>
          </a:prstGeom>
        </p:spPr>
      </p:pic>
      <p:pic>
        <p:nvPicPr>
          <p:cNvPr id="94026" name="image 4026"/>
          <p:cNvPicPr>
            <a:picLocks noChangeAspect="1"/>
          </p:cNvPicPr>
          <p:nvPr/>
        </p:nvPicPr>
        <p:blipFill>
          <a:blip r:embed="rId16"/>
          <a:srcRect/>
          <a:stretch>
            <a:fillRect/>
          </a:stretch>
        </p:blipFill>
        <p:spPr>
          <a:xfrm>
            <a:off x="9930892" y="3908679"/>
            <a:ext cx="615061" cy="357632"/>
          </a:xfrm>
          <a:prstGeom prst="rect">
            <a:avLst/>
          </a:prstGeom>
        </p:spPr>
      </p:pic>
      <p:sp>
        <p:nvSpPr>
          <p:cNvPr id="4027" name="Object 4027"/>
          <p:cNvSpPr txBox="1"/>
          <p:nvPr/>
        </p:nvSpPr>
        <p:spPr>
          <a:xfrm>
            <a:off x="4075924" y="1033398"/>
            <a:ext cx="4051300" cy="571500"/>
          </a:xfrm>
          <a:prstGeom prst="rect">
            <a:avLst/>
          </a:prstGeom>
        </p:spPr>
        <p:txBody>
          <a:bodyPr vert="horz" wrap="square" lIns="0" tIns="0" rIns="0" bIns="0" rtlCol="0" anchor="t" anchorCtr="0">
            <a:spAutoFit/>
          </a:bodyPr>
          <a:lstStyle/>
          <a:p>
            <a:pPr algn="ctr">
              <a:lnSpc>
                <a:spcPct val="100000"/>
              </a:lnSpc>
            </a:pPr>
            <a:r>
              <a:rPr lang="zh-CN" sz="4380" b="0" i="0" dirty="0" smtClean="0">
                <a:blipFill>
                  <a:blip r:embed="rId17"/>
                  <a:stretch>
                    <a:fillRect/>
                  </a:stretch>
                </a:blipFill>
                <a:latin typeface="OPPOSans-B" panose="00020600040101010101" charset="-122"/>
                <a:ea typeface="OPPOSans-B" panose="00020600040101010101" charset="-122"/>
              </a:rPr>
              <a:t>group photo</a:t>
            </a:r>
            <a:endParaRPr lang="zh-CN" altLang="en-US" sz="4380"/>
          </a:p>
        </p:txBody>
      </p:sp>
      <p:sp>
        <p:nvSpPr>
          <p:cNvPr id="4028" name="Object 4028"/>
          <p:cNvSpPr txBox="1"/>
          <p:nvPr/>
        </p:nvSpPr>
        <p:spPr>
          <a:xfrm>
            <a:off x="284353" y="298958"/>
            <a:ext cx="30988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Photo case</a:t>
            </a:r>
            <a:endParaRPr lang="zh-CN" altLang="en-US" sz="2800"/>
          </a:p>
        </p:txBody>
      </p:sp>
      <p:pic>
        <p:nvPicPr>
          <p:cNvPr id="94029" name="image 4029"/>
          <p:cNvPicPr>
            <a:picLocks noChangeAspect="1"/>
          </p:cNvPicPr>
          <p:nvPr/>
        </p:nvPicPr>
        <p:blipFill>
          <a:blip r:embed="rId18"/>
          <a:srcRect/>
          <a:stretch>
            <a:fillRect/>
          </a:stretch>
        </p:blipFill>
        <p:spPr>
          <a:xfrm>
            <a:off x="2470629" y="514857"/>
            <a:ext cx="8182354" cy="26179"/>
          </a:xfrm>
          <a:prstGeom prst="rect">
            <a:avLst/>
          </a:prstGeom>
        </p:spPr>
      </p:pic>
      <p:pic>
        <p:nvPicPr>
          <p:cNvPr id="94030" name="image 4030"/>
          <p:cNvPicPr>
            <a:picLocks noChangeAspect="1"/>
          </p:cNvPicPr>
          <p:nvPr/>
        </p:nvPicPr>
        <p:blipFill>
          <a:blip r:embed="rId19"/>
          <a:srcRect/>
          <a:stretch>
            <a:fillRect/>
          </a:stretch>
        </p:blipFill>
        <p:spPr>
          <a:xfrm>
            <a:off x="2470629" y="2208614"/>
            <a:ext cx="8198734" cy="453246"/>
          </a:xfrm>
          <a:prstGeom prst="rect">
            <a:avLst/>
          </a:prstGeom>
        </p:spPr>
      </p:pic>
      <p:sp>
        <p:nvSpPr>
          <p:cNvPr id="4031" name="Object 4031"/>
          <p:cNvSpPr txBox="1"/>
          <p:nvPr/>
        </p:nvSpPr>
        <p:spPr>
          <a:xfrm>
            <a:off x="2711245" y="2155838"/>
            <a:ext cx="2286000" cy="495300"/>
          </a:xfrm>
          <a:prstGeom prst="rect">
            <a:avLst/>
          </a:prstGeom>
        </p:spPr>
        <p:txBody>
          <a:bodyPr vert="horz" wrap="none" lIns="0" tIns="0" rIns="0" bIns="0" rtlCol="0" anchor="t" anchorCtr="0">
            <a:spAutoFit/>
          </a:bodyPr>
          <a:lstStyle/>
          <a:p>
            <a:pPr algn="ctr">
              <a:lnSpc>
                <a:spcPct val="120000"/>
              </a:lnSpc>
            </a:pPr>
            <a:r>
              <a:rPr lang="zh-CN" sz="2700" b="0" i="0" dirty="0" smtClean="0">
                <a:solidFill>
                  <a:srgbClr val="D90000"/>
                </a:solidFill>
                <a:latin typeface="OPPOSans-B" panose="00020600040101010101" charset="-122"/>
                <a:ea typeface="OPPOSans-B" panose="00020600040101010101" charset="-122"/>
              </a:rPr>
              <a:t>Group photo</a:t>
            </a:r>
            <a:endParaRPr lang="zh-CN" altLang="en-US" sz="2700"/>
          </a:p>
        </p:txBody>
      </p:sp>
      <p:sp>
        <p:nvSpPr>
          <p:cNvPr id="4032" name="Object 4032"/>
          <p:cNvSpPr txBox="1"/>
          <p:nvPr/>
        </p:nvSpPr>
        <p:spPr>
          <a:xfrm>
            <a:off x="7695790" y="2155838"/>
            <a:ext cx="3022600" cy="495300"/>
          </a:xfrm>
          <a:prstGeom prst="rect">
            <a:avLst/>
          </a:prstGeom>
        </p:spPr>
        <p:txBody>
          <a:bodyPr vert="horz" wrap="none" lIns="0" tIns="0" rIns="0" bIns="0" rtlCol="0" anchor="t" anchorCtr="0">
            <a:spAutoFit/>
          </a:bodyPr>
          <a:lstStyle/>
          <a:p>
            <a:pPr algn="ctr">
              <a:lnSpc>
                <a:spcPct val="120000"/>
              </a:lnSpc>
            </a:pPr>
            <a:r>
              <a:rPr lang="zh-CN" sz="2700" b="0" i="0" dirty="0" smtClean="0">
                <a:solidFill>
                  <a:srgbClr val="000000"/>
                </a:solidFill>
                <a:latin typeface="OPPOSans-B" panose="00020600040101010101" charset="-122"/>
                <a:ea typeface="OPPOSans-B" panose="00020600040101010101" charset="-122"/>
              </a:rPr>
              <a:t>AI-generated art</a:t>
            </a:r>
            <a:endParaRPr lang="zh-CN" altLang="en-US" sz="27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501" name="image 501"/>
          <p:cNvPicPr>
            <a:picLocks noChangeAspect="1"/>
          </p:cNvPicPr>
          <p:nvPr/>
        </p:nvPicPr>
        <p:blipFill>
          <a:blip r:embed="rId1"/>
          <a:srcRect/>
          <a:stretch>
            <a:fillRect/>
          </a:stretch>
        </p:blipFill>
        <p:spPr>
          <a:xfrm>
            <a:off x="0" y="0"/>
            <a:ext cx="12192000" cy="6858000"/>
          </a:xfrm>
          <a:prstGeom prst="rect">
            <a:avLst/>
          </a:prstGeom>
        </p:spPr>
      </p:pic>
      <p:pic>
        <p:nvPicPr>
          <p:cNvPr id="9502" name="image 502"/>
          <p:cNvPicPr>
            <a:picLocks noChangeAspect="1"/>
          </p:cNvPicPr>
          <p:nvPr/>
        </p:nvPicPr>
        <p:blipFill>
          <a:blip r:embed="rId2"/>
          <a:srcRect/>
          <a:stretch>
            <a:fillRect/>
          </a:stretch>
        </p:blipFill>
        <p:spPr>
          <a:xfrm>
            <a:off x="295275" y="798957"/>
            <a:ext cx="3022981" cy="234442"/>
          </a:xfrm>
          <a:prstGeom prst="rect">
            <a:avLst/>
          </a:prstGeom>
        </p:spPr>
      </p:pic>
      <p:sp>
        <p:nvSpPr>
          <p:cNvPr id="503" name="Object 5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Photo Case</a:t>
            </a:r>
            <a:endParaRPr lang="zh-CN" altLang="en-US" sz="1400"/>
          </a:p>
        </p:txBody>
      </p:sp>
      <p:pic>
        <p:nvPicPr>
          <p:cNvPr id="9504" name="image 504"/>
          <p:cNvPicPr>
            <a:picLocks noChangeAspect="1"/>
          </p:cNvPicPr>
          <p:nvPr/>
        </p:nvPicPr>
        <p:blipFill>
          <a:blip r:embed="rId3"/>
          <a:srcRect/>
          <a:stretch>
            <a:fillRect/>
          </a:stretch>
        </p:blipFill>
        <p:spPr>
          <a:xfrm>
            <a:off x="274828" y="289433"/>
            <a:ext cx="1674622" cy="449961"/>
          </a:xfrm>
          <a:prstGeom prst="rect">
            <a:avLst/>
          </a:prstGeom>
        </p:spPr>
      </p:pic>
      <p:grpSp>
        <p:nvGrpSpPr>
          <p:cNvPr id="505" name="组合 505"/>
          <p:cNvGrpSpPr/>
          <p:nvPr/>
        </p:nvGrpSpPr>
        <p:grpSpPr>
          <a:xfrm>
            <a:off x="10444607" y="298958"/>
            <a:ext cx="885571" cy="543560"/>
            <a:chOff x="10444607" y="298958"/>
            <a:chExt cx="885571" cy="543560"/>
          </a:xfrm>
        </p:grpSpPr>
        <p:sp>
          <p:nvSpPr>
            <p:cNvPr id="506" name="Object 5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507" name="Object 5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508" name="Object 5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509" name="Object 5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5010" name="组合 5010"/>
          <p:cNvGrpSpPr/>
          <p:nvPr/>
        </p:nvGrpSpPr>
        <p:grpSpPr>
          <a:xfrm rot="-10800000" flipV="1">
            <a:off x="11261725" y="508889"/>
            <a:ext cx="274955" cy="240792"/>
            <a:chOff x="11261725" y="508889"/>
            <a:chExt cx="274955" cy="240792"/>
          </a:xfrm>
        </p:grpSpPr>
        <p:sp>
          <p:nvSpPr>
            <p:cNvPr id="5011" name="Object 5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5012" name="Object 5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5013" name="image 5013"/>
          <p:cNvPicPr>
            <a:picLocks noChangeAspect="1"/>
          </p:cNvPicPr>
          <p:nvPr/>
        </p:nvPicPr>
        <p:blipFill>
          <a:blip r:embed="rId10"/>
          <a:srcRect/>
          <a:stretch>
            <a:fillRect/>
          </a:stretch>
        </p:blipFill>
        <p:spPr>
          <a:xfrm>
            <a:off x="1619250" y="4468876"/>
            <a:ext cx="1995170" cy="357632"/>
          </a:xfrm>
          <a:prstGeom prst="rect">
            <a:avLst/>
          </a:prstGeom>
        </p:spPr>
      </p:pic>
      <p:pic>
        <p:nvPicPr>
          <p:cNvPr id="95014" name="image 5014"/>
          <p:cNvPicPr>
            <a:picLocks noChangeAspect="1"/>
          </p:cNvPicPr>
          <p:nvPr/>
        </p:nvPicPr>
        <p:blipFill>
          <a:blip r:embed="rId11"/>
          <a:srcRect/>
          <a:stretch>
            <a:fillRect/>
          </a:stretch>
        </p:blipFill>
        <p:spPr>
          <a:xfrm>
            <a:off x="1240663" y="4822571"/>
            <a:ext cx="2752217" cy="959866"/>
          </a:xfrm>
          <a:prstGeom prst="rect">
            <a:avLst/>
          </a:prstGeom>
        </p:spPr>
      </p:pic>
      <p:pic>
        <p:nvPicPr>
          <p:cNvPr id="95015" name="image 5015"/>
          <p:cNvPicPr>
            <a:picLocks noChangeAspect="1"/>
          </p:cNvPicPr>
          <p:nvPr/>
        </p:nvPicPr>
        <p:blipFill>
          <a:blip r:embed="rId10"/>
          <a:srcRect/>
          <a:stretch>
            <a:fillRect/>
          </a:stretch>
        </p:blipFill>
        <p:spPr>
          <a:xfrm>
            <a:off x="4889500" y="4468876"/>
            <a:ext cx="1995170" cy="357632"/>
          </a:xfrm>
          <a:prstGeom prst="rect">
            <a:avLst/>
          </a:prstGeom>
        </p:spPr>
      </p:pic>
      <p:pic>
        <p:nvPicPr>
          <p:cNvPr id="95016" name="image 5016"/>
          <p:cNvPicPr>
            <a:picLocks noChangeAspect="1"/>
          </p:cNvPicPr>
          <p:nvPr/>
        </p:nvPicPr>
        <p:blipFill>
          <a:blip r:embed="rId11"/>
          <a:srcRect/>
          <a:stretch>
            <a:fillRect/>
          </a:stretch>
        </p:blipFill>
        <p:spPr>
          <a:xfrm>
            <a:off x="4510913" y="4822571"/>
            <a:ext cx="2752217" cy="959866"/>
          </a:xfrm>
          <a:prstGeom prst="rect">
            <a:avLst/>
          </a:prstGeom>
        </p:spPr>
      </p:pic>
      <p:grpSp>
        <p:nvGrpSpPr>
          <p:cNvPr id="5017" name="组合 5017"/>
          <p:cNvGrpSpPr/>
          <p:nvPr/>
        </p:nvGrpSpPr>
        <p:grpSpPr>
          <a:xfrm>
            <a:off x="224063" y="1862663"/>
            <a:ext cx="11743873" cy="4307417"/>
            <a:chOff x="224063" y="1862663"/>
            <a:chExt cx="11743873" cy="4307417"/>
          </a:xfrm>
        </p:grpSpPr>
        <p:pic>
          <p:nvPicPr>
            <p:cNvPr id="95018" name="image 5018"/>
            <p:cNvPicPr>
              <a:picLocks noChangeAspect="1"/>
            </p:cNvPicPr>
            <p:nvPr/>
          </p:nvPicPr>
          <p:blipFill>
            <a:blip r:embed="rId12"/>
            <a:srcRect/>
            <a:stretch>
              <a:fillRect/>
            </a:stretch>
          </p:blipFill>
          <p:spPr>
            <a:xfrm>
              <a:off x="224063" y="1862663"/>
              <a:ext cx="11743873" cy="4307417"/>
            </a:xfrm>
            <a:prstGeom prst="rect">
              <a:avLst/>
            </a:prstGeom>
          </p:spPr>
        </p:pic>
        <p:pic>
          <p:nvPicPr>
            <p:cNvPr id="95019" name="image 5019"/>
            <p:cNvPicPr>
              <a:picLocks noChangeAspect="1"/>
            </p:cNvPicPr>
            <p:nvPr/>
          </p:nvPicPr>
          <p:blipFill>
            <a:blip r:embed="rId13"/>
            <a:srcRect/>
            <a:stretch>
              <a:fillRect/>
            </a:stretch>
          </p:blipFill>
          <p:spPr>
            <a:xfrm>
              <a:off x="614430" y="2108276"/>
              <a:ext cx="10963138" cy="3878274"/>
            </a:xfrm>
            <a:prstGeom prst="rect">
              <a:avLst/>
            </a:prstGeom>
          </p:spPr>
        </p:pic>
      </p:grpSp>
      <p:pic>
        <p:nvPicPr>
          <p:cNvPr id="95020" name="image 5020"/>
          <p:cNvPicPr>
            <a:picLocks noChangeAspect="1"/>
          </p:cNvPicPr>
          <p:nvPr/>
        </p:nvPicPr>
        <p:blipFill>
          <a:blip r:embed="rId10"/>
          <a:srcRect/>
          <a:stretch>
            <a:fillRect/>
          </a:stretch>
        </p:blipFill>
        <p:spPr>
          <a:xfrm>
            <a:off x="8159877" y="4468876"/>
            <a:ext cx="1995170" cy="357632"/>
          </a:xfrm>
          <a:prstGeom prst="rect">
            <a:avLst/>
          </a:prstGeom>
        </p:spPr>
      </p:pic>
      <p:pic>
        <p:nvPicPr>
          <p:cNvPr id="95021" name="image 5021"/>
          <p:cNvPicPr>
            <a:picLocks noChangeAspect="1"/>
          </p:cNvPicPr>
          <p:nvPr/>
        </p:nvPicPr>
        <p:blipFill>
          <a:blip r:embed="rId11"/>
          <a:srcRect/>
          <a:stretch>
            <a:fillRect/>
          </a:stretch>
        </p:blipFill>
        <p:spPr>
          <a:xfrm>
            <a:off x="7781290" y="4822571"/>
            <a:ext cx="2752217" cy="959866"/>
          </a:xfrm>
          <a:prstGeom prst="rect">
            <a:avLst/>
          </a:prstGeom>
        </p:spPr>
      </p:pic>
      <p:pic>
        <p:nvPicPr>
          <p:cNvPr id="95022" name="image 5022"/>
          <p:cNvPicPr>
            <a:picLocks noChangeAspect="1"/>
          </p:cNvPicPr>
          <p:nvPr/>
        </p:nvPicPr>
        <p:blipFill>
          <a:blip r:embed="rId14"/>
          <a:srcRect/>
          <a:stretch>
            <a:fillRect/>
          </a:stretch>
        </p:blipFill>
        <p:spPr>
          <a:xfrm>
            <a:off x="10510647" y="3435604"/>
            <a:ext cx="313944" cy="307721"/>
          </a:xfrm>
          <a:prstGeom prst="rect">
            <a:avLst/>
          </a:prstGeom>
        </p:spPr>
      </p:pic>
      <p:pic>
        <p:nvPicPr>
          <p:cNvPr id="95023" name="image 5023"/>
          <p:cNvPicPr>
            <a:picLocks noChangeAspect="1"/>
          </p:cNvPicPr>
          <p:nvPr/>
        </p:nvPicPr>
        <p:blipFill>
          <a:blip r:embed="rId15"/>
          <a:srcRect/>
          <a:stretch>
            <a:fillRect/>
          </a:stretch>
        </p:blipFill>
        <p:spPr>
          <a:xfrm>
            <a:off x="10772521" y="3355086"/>
            <a:ext cx="178816" cy="175514"/>
          </a:xfrm>
          <a:prstGeom prst="rect">
            <a:avLst/>
          </a:prstGeom>
        </p:spPr>
      </p:pic>
      <p:pic>
        <p:nvPicPr>
          <p:cNvPr id="95024" name="image 5024"/>
          <p:cNvPicPr>
            <a:picLocks noChangeAspect="1"/>
          </p:cNvPicPr>
          <p:nvPr/>
        </p:nvPicPr>
        <p:blipFill>
          <a:blip r:embed="rId16"/>
          <a:srcRect/>
          <a:stretch>
            <a:fillRect/>
          </a:stretch>
        </p:blipFill>
        <p:spPr>
          <a:xfrm>
            <a:off x="3365246" y="3908679"/>
            <a:ext cx="615061" cy="357632"/>
          </a:xfrm>
          <a:prstGeom prst="rect">
            <a:avLst/>
          </a:prstGeom>
        </p:spPr>
      </p:pic>
      <p:pic>
        <p:nvPicPr>
          <p:cNvPr id="95025" name="image 5025"/>
          <p:cNvPicPr>
            <a:picLocks noChangeAspect="1"/>
          </p:cNvPicPr>
          <p:nvPr/>
        </p:nvPicPr>
        <p:blipFill>
          <a:blip r:embed="rId16"/>
          <a:srcRect/>
          <a:stretch>
            <a:fillRect/>
          </a:stretch>
        </p:blipFill>
        <p:spPr>
          <a:xfrm>
            <a:off x="6648069" y="3908679"/>
            <a:ext cx="615061" cy="357632"/>
          </a:xfrm>
          <a:prstGeom prst="rect">
            <a:avLst/>
          </a:prstGeom>
        </p:spPr>
      </p:pic>
      <p:pic>
        <p:nvPicPr>
          <p:cNvPr id="95026" name="image 5026"/>
          <p:cNvPicPr>
            <a:picLocks noChangeAspect="1"/>
          </p:cNvPicPr>
          <p:nvPr/>
        </p:nvPicPr>
        <p:blipFill>
          <a:blip r:embed="rId16"/>
          <a:srcRect/>
          <a:stretch>
            <a:fillRect/>
          </a:stretch>
        </p:blipFill>
        <p:spPr>
          <a:xfrm>
            <a:off x="9930892" y="3908679"/>
            <a:ext cx="615061" cy="357632"/>
          </a:xfrm>
          <a:prstGeom prst="rect">
            <a:avLst/>
          </a:prstGeom>
        </p:spPr>
      </p:pic>
      <p:sp>
        <p:nvSpPr>
          <p:cNvPr id="5027" name="Object 5027"/>
          <p:cNvSpPr txBox="1"/>
          <p:nvPr/>
        </p:nvSpPr>
        <p:spPr>
          <a:xfrm>
            <a:off x="4075924" y="1033398"/>
            <a:ext cx="4051300" cy="571500"/>
          </a:xfrm>
          <a:prstGeom prst="rect">
            <a:avLst/>
          </a:prstGeom>
        </p:spPr>
        <p:txBody>
          <a:bodyPr vert="horz" wrap="square" lIns="0" tIns="0" rIns="0" bIns="0" rtlCol="0" anchor="t" anchorCtr="0">
            <a:spAutoFit/>
          </a:bodyPr>
          <a:lstStyle/>
          <a:p>
            <a:pPr algn="ctr">
              <a:lnSpc>
                <a:spcPct val="100000"/>
              </a:lnSpc>
            </a:pPr>
            <a:r>
              <a:rPr lang="zh-CN" sz="4380" b="0" i="0" dirty="0" smtClean="0">
                <a:blipFill>
                  <a:blip r:embed="rId17"/>
                  <a:stretch>
                    <a:fillRect/>
                  </a:stretch>
                </a:blipFill>
                <a:latin typeface="OPPOSans-B" panose="00020600040101010101" charset="-122"/>
                <a:ea typeface="OPPOSans-B" panose="00020600040101010101" charset="-122"/>
              </a:rPr>
              <a:t>group photo</a:t>
            </a:r>
            <a:endParaRPr lang="zh-CN" altLang="en-US" sz="4380"/>
          </a:p>
        </p:txBody>
      </p:sp>
      <p:sp>
        <p:nvSpPr>
          <p:cNvPr id="5028" name="Object 5028"/>
          <p:cNvSpPr txBox="1"/>
          <p:nvPr/>
        </p:nvSpPr>
        <p:spPr>
          <a:xfrm>
            <a:off x="284353" y="298958"/>
            <a:ext cx="30988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Photo case</a:t>
            </a:r>
            <a:endParaRPr lang="zh-CN" altLang="en-US" sz="2800"/>
          </a:p>
        </p:txBody>
      </p:sp>
      <p:pic>
        <p:nvPicPr>
          <p:cNvPr id="95029" name="image 5029"/>
          <p:cNvPicPr>
            <a:picLocks noChangeAspect="1"/>
          </p:cNvPicPr>
          <p:nvPr/>
        </p:nvPicPr>
        <p:blipFill>
          <a:blip r:embed="rId18"/>
          <a:srcRect/>
          <a:stretch>
            <a:fillRect/>
          </a:stretch>
        </p:blipFill>
        <p:spPr>
          <a:xfrm>
            <a:off x="2470629" y="514857"/>
            <a:ext cx="8182354" cy="26179"/>
          </a:xfrm>
          <a:prstGeom prst="rect">
            <a:avLst/>
          </a:prstGeom>
        </p:spPr>
      </p:pic>
      <p:pic>
        <p:nvPicPr>
          <p:cNvPr id="95030" name="image 5030"/>
          <p:cNvPicPr>
            <a:picLocks noChangeAspect="1"/>
          </p:cNvPicPr>
          <p:nvPr/>
        </p:nvPicPr>
        <p:blipFill>
          <a:blip r:embed="rId19"/>
          <a:srcRect/>
          <a:stretch>
            <a:fillRect/>
          </a:stretch>
        </p:blipFill>
        <p:spPr>
          <a:xfrm>
            <a:off x="2470629" y="2208614"/>
            <a:ext cx="8198734" cy="453246"/>
          </a:xfrm>
          <a:prstGeom prst="rect">
            <a:avLst/>
          </a:prstGeom>
        </p:spPr>
      </p:pic>
      <p:sp>
        <p:nvSpPr>
          <p:cNvPr id="5031" name="Object 5031"/>
          <p:cNvSpPr txBox="1"/>
          <p:nvPr/>
        </p:nvSpPr>
        <p:spPr>
          <a:xfrm>
            <a:off x="2711245" y="2155838"/>
            <a:ext cx="2286000" cy="495300"/>
          </a:xfrm>
          <a:prstGeom prst="rect">
            <a:avLst/>
          </a:prstGeom>
        </p:spPr>
        <p:txBody>
          <a:bodyPr vert="horz" wrap="none" lIns="0" tIns="0" rIns="0" bIns="0" rtlCol="0" anchor="t" anchorCtr="0">
            <a:spAutoFit/>
          </a:bodyPr>
          <a:lstStyle/>
          <a:p>
            <a:pPr algn="ctr">
              <a:lnSpc>
                <a:spcPct val="120000"/>
              </a:lnSpc>
            </a:pPr>
            <a:r>
              <a:rPr lang="zh-CN" sz="2700" b="0" i="0" dirty="0" smtClean="0">
                <a:solidFill>
                  <a:srgbClr val="D90000"/>
                </a:solidFill>
                <a:latin typeface="OPPOSans-B" panose="00020600040101010101" charset="-122"/>
                <a:ea typeface="OPPOSans-B" panose="00020600040101010101" charset="-122"/>
              </a:rPr>
              <a:t>Group photo</a:t>
            </a:r>
            <a:endParaRPr lang="zh-CN" altLang="en-US" sz="2700"/>
          </a:p>
        </p:txBody>
      </p:sp>
      <p:sp>
        <p:nvSpPr>
          <p:cNvPr id="5032" name="Object 5032"/>
          <p:cNvSpPr txBox="1"/>
          <p:nvPr/>
        </p:nvSpPr>
        <p:spPr>
          <a:xfrm>
            <a:off x="7695790" y="2155838"/>
            <a:ext cx="3022600" cy="495300"/>
          </a:xfrm>
          <a:prstGeom prst="rect">
            <a:avLst/>
          </a:prstGeom>
        </p:spPr>
        <p:txBody>
          <a:bodyPr vert="horz" wrap="none" lIns="0" tIns="0" rIns="0" bIns="0" rtlCol="0" anchor="t" anchorCtr="0">
            <a:spAutoFit/>
          </a:bodyPr>
          <a:lstStyle/>
          <a:p>
            <a:pPr algn="ctr">
              <a:lnSpc>
                <a:spcPct val="120000"/>
              </a:lnSpc>
            </a:pPr>
            <a:r>
              <a:rPr lang="zh-CN" sz="2700" b="0" i="0" dirty="0" smtClean="0">
                <a:solidFill>
                  <a:srgbClr val="000000"/>
                </a:solidFill>
                <a:latin typeface="OPPOSans-B" panose="00020600040101010101" charset="-122"/>
                <a:ea typeface="OPPOSans-B" panose="00020600040101010101" charset="-122"/>
              </a:rPr>
              <a:t>AI-generated art</a:t>
            </a:r>
            <a:endParaRPr lang="zh-CN" altLang="en-US" sz="2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601" name="image 601"/>
          <p:cNvPicPr>
            <a:picLocks noChangeAspect="1"/>
          </p:cNvPicPr>
          <p:nvPr/>
        </p:nvPicPr>
        <p:blipFill>
          <a:blip r:embed="rId1"/>
          <a:srcRect/>
          <a:stretch>
            <a:fillRect/>
          </a:stretch>
        </p:blipFill>
        <p:spPr>
          <a:xfrm>
            <a:off x="1220473" y="504952"/>
            <a:ext cx="12192000" cy="6858000"/>
          </a:xfrm>
          <a:prstGeom prst="rect">
            <a:avLst/>
          </a:prstGeom>
        </p:spPr>
      </p:pic>
      <p:pic>
        <p:nvPicPr>
          <p:cNvPr id="9602" name="image 602"/>
          <p:cNvPicPr>
            <a:picLocks noChangeAspect="1"/>
          </p:cNvPicPr>
          <p:nvPr/>
        </p:nvPicPr>
        <p:blipFill>
          <a:blip r:embed="rId2"/>
          <a:srcRect/>
          <a:stretch>
            <a:fillRect/>
          </a:stretch>
        </p:blipFill>
        <p:spPr>
          <a:xfrm>
            <a:off x="295275" y="798957"/>
            <a:ext cx="3022981" cy="234442"/>
          </a:xfrm>
          <a:prstGeom prst="rect">
            <a:avLst/>
          </a:prstGeom>
        </p:spPr>
      </p:pic>
      <p:sp>
        <p:nvSpPr>
          <p:cNvPr id="603" name="Object 6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Marketing Advantages</a:t>
            </a:r>
            <a:endParaRPr lang="zh-CN" altLang="en-US" sz="1400"/>
          </a:p>
        </p:txBody>
      </p:sp>
      <p:pic>
        <p:nvPicPr>
          <p:cNvPr id="9604" name="image 604"/>
          <p:cNvPicPr>
            <a:picLocks noChangeAspect="1"/>
          </p:cNvPicPr>
          <p:nvPr/>
        </p:nvPicPr>
        <p:blipFill>
          <a:blip r:embed="rId3"/>
          <a:srcRect/>
          <a:stretch>
            <a:fillRect/>
          </a:stretch>
        </p:blipFill>
        <p:spPr>
          <a:xfrm>
            <a:off x="4706042" y="504952"/>
            <a:ext cx="5924619" cy="33622"/>
          </a:xfrm>
          <a:prstGeom prst="rect">
            <a:avLst/>
          </a:prstGeom>
        </p:spPr>
      </p:pic>
      <p:pic>
        <p:nvPicPr>
          <p:cNvPr id="9605" name="image 605"/>
          <p:cNvPicPr>
            <a:picLocks noChangeAspect="1"/>
          </p:cNvPicPr>
          <p:nvPr/>
        </p:nvPicPr>
        <p:blipFill>
          <a:blip r:embed="rId4"/>
          <a:srcRect/>
          <a:stretch>
            <a:fillRect/>
          </a:stretch>
        </p:blipFill>
        <p:spPr>
          <a:xfrm>
            <a:off x="274828" y="289433"/>
            <a:ext cx="1674622" cy="449961"/>
          </a:xfrm>
          <a:prstGeom prst="rect">
            <a:avLst/>
          </a:prstGeom>
        </p:spPr>
      </p:pic>
      <p:sp>
        <p:nvSpPr>
          <p:cNvPr id="606" name="Object 606"/>
          <p:cNvSpPr txBox="1"/>
          <p:nvPr/>
        </p:nvSpPr>
        <p:spPr>
          <a:xfrm>
            <a:off x="284353" y="298958"/>
            <a:ext cx="44450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Marketing Advantages</a:t>
            </a:r>
            <a:endParaRPr lang="zh-CN" altLang="en-US" sz="2800"/>
          </a:p>
        </p:txBody>
      </p:sp>
      <p:grpSp>
        <p:nvGrpSpPr>
          <p:cNvPr id="607" name="组合 607"/>
          <p:cNvGrpSpPr/>
          <p:nvPr/>
        </p:nvGrpSpPr>
        <p:grpSpPr>
          <a:xfrm>
            <a:off x="10444607" y="298958"/>
            <a:ext cx="885571" cy="543560"/>
            <a:chOff x="10444607" y="298958"/>
            <a:chExt cx="885571" cy="543560"/>
          </a:xfrm>
        </p:grpSpPr>
        <p:sp>
          <p:nvSpPr>
            <p:cNvPr id="608" name="Object 608"/>
            <p:cNvSpPr txBox="1"/>
            <p:nvPr/>
          </p:nvSpPr>
          <p:spPr>
            <a:xfrm>
              <a:off x="10648569" y="418210"/>
              <a:ext cx="453009" cy="181229"/>
            </a:xfrm>
            <a:prstGeom prst="rect">
              <a:avLst/>
            </a:prstGeom>
            <a:blipFill dpi="0" rotWithShape="1">
              <a:blip r:embed="rId5"/>
              <a:srcRect/>
              <a:stretch>
                <a:fillRect/>
              </a:stretch>
            </a:blipFill>
          </p:spPr>
          <p:txBody>
            <a:bodyPr wrap="square" lIns="0" tIns="0" rIns="0" bIns="0" rtlCol="0" anchorCtr="0">
              <a:noAutofit/>
            </a:bodyPr>
            <a:lstStyle/>
            <a:p/>
          </p:txBody>
        </p:sp>
        <p:sp>
          <p:nvSpPr>
            <p:cNvPr id="609" name="Object 609"/>
            <p:cNvSpPr txBox="1"/>
            <p:nvPr/>
          </p:nvSpPr>
          <p:spPr>
            <a:xfrm>
              <a:off x="10443464" y="387858"/>
              <a:ext cx="887094" cy="348361"/>
            </a:xfrm>
            <a:prstGeom prst="rect">
              <a:avLst/>
            </a:prstGeom>
            <a:blipFill dpi="0" rotWithShape="1">
              <a:blip r:embed="rId6"/>
              <a:srcRect/>
              <a:stretch>
                <a:fillRect/>
              </a:stretch>
            </a:blipFill>
          </p:spPr>
          <p:txBody>
            <a:bodyPr wrap="square" lIns="0" tIns="0" rIns="0" bIns="0" rtlCol="0" anchorCtr="0">
              <a:noAutofit/>
            </a:bodyPr>
            <a:lstStyle/>
            <a:p/>
          </p:txBody>
        </p:sp>
        <p:sp>
          <p:nvSpPr>
            <p:cNvPr id="6010" name="Object 6010"/>
            <p:cNvSpPr txBox="1"/>
            <p:nvPr/>
          </p:nvSpPr>
          <p:spPr>
            <a:xfrm>
              <a:off x="10621264" y="297179"/>
              <a:ext cx="529463" cy="363982"/>
            </a:xfrm>
            <a:prstGeom prst="rect">
              <a:avLst/>
            </a:prstGeom>
            <a:blipFill dpi="0" rotWithShape="1">
              <a:blip r:embed="rId7"/>
              <a:srcRect/>
              <a:stretch>
                <a:fillRect/>
              </a:stretch>
            </a:blipFill>
          </p:spPr>
          <p:txBody>
            <a:bodyPr wrap="square" lIns="0" tIns="0" rIns="0" bIns="0" rtlCol="0" anchorCtr="0">
              <a:noAutofit/>
            </a:bodyPr>
            <a:lstStyle/>
            <a:p/>
          </p:txBody>
        </p:sp>
        <p:sp>
          <p:nvSpPr>
            <p:cNvPr id="6011" name="Object 6011"/>
            <p:cNvSpPr txBox="1"/>
            <p:nvPr/>
          </p:nvSpPr>
          <p:spPr>
            <a:xfrm>
              <a:off x="10666730" y="540638"/>
              <a:ext cx="499745" cy="303022"/>
            </a:xfrm>
            <a:prstGeom prst="rect">
              <a:avLst/>
            </a:prstGeom>
            <a:blipFill dpi="0" rotWithShape="1">
              <a:blip r:embed="rId8"/>
              <a:srcRect/>
              <a:stretch>
                <a:fillRect/>
              </a:stretch>
            </a:blipFill>
          </p:spPr>
          <p:txBody>
            <a:bodyPr wrap="square" lIns="0" tIns="0" rIns="0" bIns="0" rtlCol="0" anchorCtr="0">
              <a:noAutofit/>
            </a:bodyPr>
            <a:lstStyle/>
            <a:p/>
          </p:txBody>
        </p:sp>
      </p:grpSp>
      <p:grpSp>
        <p:nvGrpSpPr>
          <p:cNvPr id="6012" name="组合 6012"/>
          <p:cNvGrpSpPr/>
          <p:nvPr/>
        </p:nvGrpSpPr>
        <p:grpSpPr>
          <a:xfrm rot="-10800000" flipV="1">
            <a:off x="11261725" y="508889"/>
            <a:ext cx="274955" cy="240792"/>
            <a:chOff x="11261725" y="508889"/>
            <a:chExt cx="274955" cy="240792"/>
          </a:xfrm>
        </p:grpSpPr>
        <p:sp>
          <p:nvSpPr>
            <p:cNvPr id="6013" name="Object 6013"/>
            <p:cNvSpPr txBox="1"/>
            <p:nvPr/>
          </p:nvSpPr>
          <p:spPr>
            <a:xfrm>
              <a:off x="11334877" y="551815"/>
              <a:ext cx="211328" cy="207390"/>
            </a:xfrm>
            <a:prstGeom prst="rect">
              <a:avLst/>
            </a:prstGeom>
            <a:blipFill dpi="0" rotWithShape="1">
              <a:blip r:embed="rId9"/>
              <a:srcRect/>
              <a:stretch>
                <a:fillRect/>
              </a:stretch>
            </a:blipFill>
          </p:spPr>
          <p:txBody>
            <a:bodyPr wrap="square" lIns="0" tIns="0" rIns="0" bIns="0" rtlCol="0" anchorCtr="0">
              <a:noAutofit/>
            </a:bodyPr>
            <a:lstStyle/>
            <a:p/>
          </p:txBody>
        </p:sp>
        <p:sp>
          <p:nvSpPr>
            <p:cNvPr id="6014" name="Object 6014"/>
            <p:cNvSpPr txBox="1"/>
            <p:nvPr/>
          </p:nvSpPr>
          <p:spPr>
            <a:xfrm>
              <a:off x="11252200" y="499364"/>
              <a:ext cx="123317" cy="121157"/>
            </a:xfrm>
            <a:prstGeom prst="rect">
              <a:avLst/>
            </a:prstGeom>
            <a:blipFill dpi="0" rotWithShape="1">
              <a:blip r:embed="rId10"/>
              <a:srcRect/>
              <a:stretch>
                <a:fillRect/>
              </a:stretch>
            </a:blipFill>
          </p:spPr>
          <p:txBody>
            <a:bodyPr wrap="square" lIns="0" tIns="0" rIns="0" bIns="0" rtlCol="0" anchorCtr="0">
              <a:noAutofit/>
            </a:bodyPr>
            <a:lstStyle/>
            <a:p/>
          </p:txBody>
        </p:sp>
      </p:grpSp>
      <p:pic>
        <p:nvPicPr>
          <p:cNvPr id="96015" name="image 6015"/>
          <p:cNvPicPr>
            <a:picLocks noChangeAspect="1"/>
          </p:cNvPicPr>
          <p:nvPr/>
        </p:nvPicPr>
        <p:blipFill>
          <a:blip r:embed="rId11"/>
          <a:srcRect/>
          <a:stretch>
            <a:fillRect/>
          </a:stretch>
        </p:blipFill>
        <p:spPr>
          <a:xfrm>
            <a:off x="391100" y="2053367"/>
            <a:ext cx="2724042" cy="454787"/>
          </a:xfrm>
          <a:prstGeom prst="rect">
            <a:avLst/>
          </a:prstGeom>
        </p:spPr>
      </p:pic>
      <p:pic>
        <p:nvPicPr>
          <p:cNvPr id="96016" name="image 6016"/>
          <p:cNvPicPr>
            <a:picLocks noChangeAspect="1"/>
          </p:cNvPicPr>
          <p:nvPr/>
        </p:nvPicPr>
        <p:blipFill>
          <a:blip r:embed="rId12"/>
          <a:srcRect/>
          <a:stretch>
            <a:fillRect/>
          </a:stretch>
        </p:blipFill>
        <p:spPr>
          <a:xfrm>
            <a:off x="962913" y="2103501"/>
            <a:ext cx="1671447" cy="357632"/>
          </a:xfrm>
          <a:prstGeom prst="rect">
            <a:avLst/>
          </a:prstGeom>
        </p:spPr>
      </p:pic>
      <p:sp>
        <p:nvSpPr>
          <p:cNvPr id="6017" name="Object 6017"/>
          <p:cNvSpPr txBox="1"/>
          <p:nvPr/>
        </p:nvSpPr>
        <p:spPr>
          <a:xfrm>
            <a:off x="496129" y="2125376"/>
            <a:ext cx="2527300" cy="342900"/>
          </a:xfrm>
          <a:prstGeom prst="rect">
            <a:avLst/>
          </a:prstGeom>
        </p:spPr>
        <p:txBody>
          <a:bodyPr vert="horz" wrap="square" lIns="0" tIns="0" rIns="0" bIns="0" rtlCol="0" anchor="t" anchorCtr="0">
            <a:noAutofit/>
          </a:bodyPr>
          <a:lstStyle/>
          <a:p>
            <a:pPr algn="l">
              <a:lnSpc>
                <a:spcPct val="100000"/>
              </a:lnSpc>
            </a:pPr>
            <a:r>
              <a:rPr lang="zh-CN" sz="2200" b="1" i="0" dirty="0" smtClean="0">
                <a:blipFill>
                  <a:blip r:embed="rId13"/>
                  <a:stretch>
                    <a:fillRect/>
                  </a:stretch>
                </a:blipFill>
                <a:latin typeface="OPPOSans-B" panose="00020600040101010101" charset="-122"/>
                <a:ea typeface="OPPOSans-B" panose="00020600040101010101" charset="-122"/>
              </a:rPr>
              <a:t>Brand promotion</a:t>
            </a:r>
            <a:endParaRPr lang="zh-CN" altLang="en-US" sz="2200"/>
          </a:p>
        </p:txBody>
      </p:sp>
      <p:grpSp>
        <p:nvGrpSpPr>
          <p:cNvPr id="6018" name="组合 6018"/>
          <p:cNvGrpSpPr/>
          <p:nvPr/>
        </p:nvGrpSpPr>
        <p:grpSpPr>
          <a:xfrm>
            <a:off x="3057484" y="2056479"/>
            <a:ext cx="527812" cy="454787"/>
            <a:chOff x="3057484" y="2056479"/>
            <a:chExt cx="527812" cy="454787"/>
          </a:xfrm>
        </p:grpSpPr>
        <p:pic>
          <p:nvPicPr>
            <p:cNvPr id="96019" name="image 6019"/>
            <p:cNvPicPr>
              <a:picLocks noChangeAspect="1"/>
            </p:cNvPicPr>
            <p:nvPr/>
          </p:nvPicPr>
          <p:blipFill>
            <a:blip r:embed="rId14"/>
            <a:srcRect/>
            <a:stretch>
              <a:fillRect/>
            </a:stretch>
          </p:blipFill>
          <p:spPr>
            <a:xfrm>
              <a:off x="3057484" y="2056479"/>
              <a:ext cx="527812" cy="454787"/>
            </a:xfrm>
            <a:prstGeom prst="rect">
              <a:avLst/>
            </a:prstGeom>
          </p:spPr>
        </p:pic>
        <p:pic>
          <p:nvPicPr>
            <p:cNvPr id="96020" name="image 6020"/>
            <p:cNvPicPr>
              <a:picLocks noChangeAspect="1"/>
            </p:cNvPicPr>
            <p:nvPr/>
          </p:nvPicPr>
          <p:blipFill>
            <a:blip r:embed="rId15"/>
            <a:srcRect/>
            <a:stretch>
              <a:fillRect/>
            </a:stretch>
          </p:blipFill>
          <p:spPr>
            <a:xfrm>
              <a:off x="3167085" y="2123662"/>
              <a:ext cx="304800" cy="304800"/>
            </a:xfrm>
            <a:prstGeom prst="rect">
              <a:avLst/>
            </a:prstGeom>
          </p:spPr>
        </p:pic>
      </p:grpSp>
      <p:pic>
        <p:nvPicPr>
          <p:cNvPr id="96021" name="image 6021"/>
          <p:cNvPicPr>
            <a:picLocks noChangeAspect="1"/>
          </p:cNvPicPr>
          <p:nvPr/>
        </p:nvPicPr>
        <p:blipFill>
          <a:blip r:embed="rId16"/>
          <a:srcRect/>
          <a:stretch>
            <a:fillRect/>
          </a:stretch>
        </p:blipFill>
        <p:spPr>
          <a:xfrm>
            <a:off x="3564352" y="2271522"/>
            <a:ext cx="2935224" cy="19050"/>
          </a:xfrm>
          <a:prstGeom prst="rect">
            <a:avLst/>
          </a:prstGeom>
        </p:spPr>
      </p:pic>
      <p:pic>
        <p:nvPicPr>
          <p:cNvPr id="96022" name="image 6022"/>
          <p:cNvPicPr>
            <a:picLocks noChangeAspect="1"/>
          </p:cNvPicPr>
          <p:nvPr/>
        </p:nvPicPr>
        <p:blipFill>
          <a:blip r:embed="rId17"/>
          <a:srcRect/>
          <a:stretch>
            <a:fillRect/>
          </a:stretch>
        </p:blipFill>
        <p:spPr>
          <a:xfrm>
            <a:off x="827151" y="2574925"/>
            <a:ext cx="3301873" cy="636651"/>
          </a:xfrm>
          <a:prstGeom prst="rect">
            <a:avLst/>
          </a:prstGeom>
        </p:spPr>
      </p:pic>
      <p:sp>
        <p:nvSpPr>
          <p:cNvPr id="6023" name="Object 6023"/>
          <p:cNvSpPr txBox="1"/>
          <p:nvPr/>
        </p:nvSpPr>
        <p:spPr>
          <a:xfrm>
            <a:off x="525145" y="2584069"/>
            <a:ext cx="3606800" cy="1701800"/>
          </a:xfrm>
          <a:prstGeom prst="rect">
            <a:avLst/>
          </a:prstGeom>
        </p:spPr>
        <p:txBody>
          <a:bodyPr vert="horz" wrap="square" lIns="0" tIns="0" rIns="0" bIns="0" rtlCol="0" anchor="t" anchorCtr="0">
            <a:noAutofit/>
          </a:bodyPr>
          <a:lstStyle/>
          <a:p>
            <a:pPr algn="l">
              <a:lnSpc>
                <a:spcPct val="125000"/>
              </a:lnSpc>
            </a:pPr>
            <a:r>
              <a:rPr lang="zh-CN" sz="1400" b="0" i="0" dirty="0" smtClean="0">
                <a:solidFill>
                  <a:srgbClr val="F2F2F2"/>
                </a:solidFill>
                <a:latin typeface="OPPOSans-R" panose="00020600040101010101" charset="-122"/>
                <a:ea typeface="OPPOSans-R" panose="00020600040101010101" charset="-122"/>
              </a:rPr>
              <a:t>Customisation: Tailor the photography style and background based on the event theme to enhance the brand image.  </a:t>
            </a:r>
            <a:endParaRPr lang="zh-CN" altLang="en-US" sz="1400"/>
          </a:p>
          <a:p>
            <a:pPr algn="l">
              <a:lnSpc>
                <a:spcPct val="125000"/>
              </a:lnSpc>
            </a:pPr>
            <a:r>
              <a:rPr lang="zh-CN" sz="1400" b="0" i="0" dirty="0" smtClean="0">
                <a:solidFill>
                  <a:srgbClr val="F2F2F2"/>
                </a:solidFill>
                <a:latin typeface="OPPOSans-R" panose="00020600040101010101" charset="-122"/>
                <a:ea typeface="OPPOSans-R" panose="00020600040101010101" charset="-122"/>
              </a:rPr>
              <a:t>Social Media: Share event photos on social platforms to increase brand visibility.</a:t>
            </a:r>
            <a:endParaRPr lang="zh-CN" altLang="en-US" sz="1400"/>
          </a:p>
        </p:txBody>
      </p:sp>
      <p:pic>
        <p:nvPicPr>
          <p:cNvPr id="96024" name="image 6024"/>
          <p:cNvPicPr>
            <a:picLocks noChangeAspect="1"/>
          </p:cNvPicPr>
          <p:nvPr/>
        </p:nvPicPr>
        <p:blipFill>
          <a:blip r:embed="rId14"/>
          <a:srcRect/>
          <a:stretch>
            <a:fillRect/>
          </a:stretch>
        </p:blipFill>
        <p:spPr>
          <a:xfrm>
            <a:off x="3727280" y="4391411"/>
            <a:ext cx="527812" cy="454787"/>
          </a:xfrm>
          <a:prstGeom prst="rect">
            <a:avLst/>
          </a:prstGeom>
        </p:spPr>
      </p:pic>
      <p:pic>
        <p:nvPicPr>
          <p:cNvPr id="96025" name="image 6025"/>
          <p:cNvPicPr>
            <a:picLocks noChangeAspect="1"/>
          </p:cNvPicPr>
          <p:nvPr/>
        </p:nvPicPr>
        <p:blipFill>
          <a:blip r:embed="rId18"/>
          <a:srcRect/>
          <a:stretch>
            <a:fillRect/>
          </a:stretch>
        </p:blipFill>
        <p:spPr>
          <a:xfrm>
            <a:off x="391100" y="4388046"/>
            <a:ext cx="3406599" cy="454787"/>
          </a:xfrm>
          <a:prstGeom prst="rect">
            <a:avLst/>
          </a:prstGeom>
        </p:spPr>
      </p:pic>
      <p:pic>
        <p:nvPicPr>
          <p:cNvPr id="96026" name="image 6026"/>
          <p:cNvPicPr>
            <a:picLocks noChangeAspect="1"/>
          </p:cNvPicPr>
          <p:nvPr/>
        </p:nvPicPr>
        <p:blipFill>
          <a:blip r:embed="rId12"/>
          <a:srcRect/>
          <a:stretch>
            <a:fillRect/>
          </a:stretch>
        </p:blipFill>
        <p:spPr>
          <a:xfrm>
            <a:off x="962913" y="3869309"/>
            <a:ext cx="1671447" cy="357632"/>
          </a:xfrm>
          <a:prstGeom prst="rect">
            <a:avLst/>
          </a:prstGeom>
        </p:spPr>
      </p:pic>
      <p:sp>
        <p:nvSpPr>
          <p:cNvPr id="6027" name="Object 6027"/>
          <p:cNvSpPr txBox="1"/>
          <p:nvPr/>
        </p:nvSpPr>
        <p:spPr>
          <a:xfrm>
            <a:off x="453675" y="4443989"/>
            <a:ext cx="3390900" cy="342900"/>
          </a:xfrm>
          <a:prstGeom prst="rect">
            <a:avLst/>
          </a:prstGeom>
        </p:spPr>
        <p:txBody>
          <a:bodyPr vert="horz" wrap="square" lIns="0" tIns="0" rIns="0" bIns="0" rtlCol="0" anchor="t" anchorCtr="0">
            <a:noAutofit/>
          </a:bodyPr>
          <a:lstStyle/>
          <a:p>
            <a:pPr algn="l">
              <a:lnSpc>
                <a:spcPct val="100000"/>
              </a:lnSpc>
            </a:pPr>
            <a:r>
              <a:rPr lang="zh-CN" sz="2200" b="1" i="0" dirty="0" smtClean="0">
                <a:blipFill>
                  <a:blip r:embed="rId19"/>
                  <a:stretch>
                    <a:fillRect/>
                  </a:stretch>
                </a:blipFill>
                <a:latin typeface="OPPOSans-B" panose="00020600040101010101" charset="-122"/>
                <a:ea typeface="OPPOSans-B" panose="00020600040101010101" charset="-122"/>
              </a:rPr>
              <a:t>Enhance engagement</a:t>
            </a:r>
            <a:endParaRPr lang="zh-CN" altLang="en-US" sz="2200"/>
          </a:p>
        </p:txBody>
      </p:sp>
      <p:grpSp>
        <p:nvGrpSpPr>
          <p:cNvPr id="6028" name="组合 6028"/>
          <p:cNvGrpSpPr/>
          <p:nvPr/>
        </p:nvGrpSpPr>
        <p:grpSpPr>
          <a:xfrm>
            <a:off x="831215" y="3783457"/>
            <a:ext cx="110236" cy="110109"/>
            <a:chOff x="831215" y="3783457"/>
            <a:chExt cx="110236" cy="110109"/>
          </a:xfrm>
        </p:grpSpPr>
        <p:sp>
          <p:nvSpPr>
            <p:cNvPr id="6029" name="Object 6029"/>
            <p:cNvSpPr txBox="1"/>
            <p:nvPr/>
          </p:nvSpPr>
          <p:spPr>
            <a:xfrm>
              <a:off x="821690" y="3773932"/>
              <a:ext cx="129286" cy="129159"/>
            </a:xfrm>
            <a:prstGeom prst="rect">
              <a:avLst/>
            </a:prstGeom>
            <a:blipFill dpi="0" rotWithShape="1">
              <a:blip r:embed="rId20"/>
              <a:srcRect/>
              <a:stretch>
                <a:fillRect/>
              </a:stretch>
            </a:blipFill>
          </p:spPr>
          <p:txBody>
            <a:bodyPr wrap="square" lIns="0" tIns="0" rIns="0" bIns="0" rtlCol="0" anchorCtr="0">
              <a:noAutofit/>
            </a:bodyPr>
            <a:lstStyle/>
            <a:p/>
          </p:txBody>
        </p:sp>
        <p:sp>
          <p:nvSpPr>
            <p:cNvPr id="6030" name="Object 6030"/>
            <p:cNvSpPr txBox="1"/>
            <p:nvPr/>
          </p:nvSpPr>
          <p:spPr>
            <a:xfrm>
              <a:off x="864235" y="3817747"/>
              <a:ext cx="41402" cy="41402"/>
            </a:xfrm>
            <a:prstGeom prst="rect">
              <a:avLst/>
            </a:prstGeom>
            <a:blipFill dpi="0" rotWithShape="1">
              <a:blip r:embed="rId21"/>
              <a:srcRect/>
              <a:stretch>
                <a:fillRect/>
              </a:stretch>
            </a:blipFill>
          </p:spPr>
          <p:txBody>
            <a:bodyPr wrap="square" lIns="0" tIns="0" rIns="0" bIns="0" rtlCol="0" anchorCtr="0">
              <a:noAutofit/>
            </a:bodyPr>
            <a:lstStyle/>
            <a:p/>
          </p:txBody>
        </p:sp>
      </p:grpSp>
      <p:pic>
        <p:nvPicPr>
          <p:cNvPr id="96031" name="image 6031"/>
          <p:cNvPicPr>
            <a:picLocks noChangeAspect="1"/>
          </p:cNvPicPr>
          <p:nvPr/>
        </p:nvPicPr>
        <p:blipFill>
          <a:blip r:embed="rId15"/>
          <a:srcRect/>
          <a:stretch>
            <a:fillRect/>
          </a:stretch>
        </p:blipFill>
        <p:spPr>
          <a:xfrm>
            <a:off x="3867844" y="4466405"/>
            <a:ext cx="304800" cy="304800"/>
          </a:xfrm>
          <a:prstGeom prst="rect">
            <a:avLst/>
          </a:prstGeom>
        </p:spPr>
      </p:pic>
      <p:pic>
        <p:nvPicPr>
          <p:cNvPr id="96032" name="image 6032"/>
          <p:cNvPicPr>
            <a:picLocks noChangeAspect="1"/>
          </p:cNvPicPr>
          <p:nvPr/>
        </p:nvPicPr>
        <p:blipFill>
          <a:blip r:embed="rId22"/>
          <a:srcRect/>
          <a:stretch>
            <a:fillRect/>
          </a:stretch>
        </p:blipFill>
        <p:spPr>
          <a:xfrm>
            <a:off x="4234561" y="4618805"/>
            <a:ext cx="2358644" cy="19050"/>
          </a:xfrm>
          <a:prstGeom prst="rect">
            <a:avLst/>
          </a:prstGeom>
        </p:spPr>
      </p:pic>
      <p:pic>
        <p:nvPicPr>
          <p:cNvPr id="96033" name="image 6033"/>
          <p:cNvPicPr>
            <a:picLocks noChangeAspect="1"/>
          </p:cNvPicPr>
          <p:nvPr/>
        </p:nvPicPr>
        <p:blipFill>
          <a:blip r:embed="rId23"/>
          <a:srcRect/>
          <a:stretch>
            <a:fillRect/>
          </a:stretch>
        </p:blipFill>
        <p:spPr>
          <a:xfrm>
            <a:off x="827151" y="4340733"/>
            <a:ext cx="3624579" cy="959866"/>
          </a:xfrm>
          <a:prstGeom prst="rect">
            <a:avLst/>
          </a:prstGeom>
        </p:spPr>
      </p:pic>
      <p:sp>
        <p:nvSpPr>
          <p:cNvPr id="6034" name="Object 6034"/>
          <p:cNvSpPr txBox="1"/>
          <p:nvPr/>
        </p:nvSpPr>
        <p:spPr>
          <a:xfrm>
            <a:off x="391100" y="4977384"/>
            <a:ext cx="4203700" cy="1435100"/>
          </a:xfrm>
          <a:prstGeom prst="rect">
            <a:avLst/>
          </a:prstGeom>
        </p:spPr>
        <p:txBody>
          <a:bodyPr vert="horz" wrap="square" lIns="0" tIns="0" rIns="0" bIns="0" rtlCol="0" anchor="t" anchorCtr="0">
            <a:noAutofit/>
          </a:bodyPr>
          <a:lstStyle/>
          <a:p>
            <a:pPr algn="l">
              <a:lnSpc>
                <a:spcPct val="125000"/>
              </a:lnSpc>
            </a:pPr>
            <a:r>
              <a:rPr lang="zh-CN" sz="1400" b="0" i="0" dirty="0" smtClean="0">
                <a:solidFill>
                  <a:srgbClr val="F2F2F2"/>
                </a:solidFill>
                <a:latin typeface="OPPOSans-R" panose="00020600040101010101" charset="-122"/>
                <a:ea typeface="OPPOSans-R" panose="00020600040101010101" charset="-122"/>
              </a:rPr>
              <a:t>Interactive Features: Enhance participant interaction through AI technology, such as real-time filters and effects.  Fun Factor: Introduce AI technology to make the photo experience more enjoyable, attracting more participants.</a:t>
            </a:r>
            <a:endParaRPr lang="zh-CN" altLang="en-US" sz="1400"/>
          </a:p>
        </p:txBody>
      </p:sp>
      <p:pic>
        <p:nvPicPr>
          <p:cNvPr id="96035" name="image 6035"/>
          <p:cNvPicPr>
            <a:picLocks noChangeAspect="1"/>
          </p:cNvPicPr>
          <p:nvPr/>
        </p:nvPicPr>
        <p:blipFill>
          <a:blip r:embed="rId24"/>
          <a:srcRect/>
          <a:stretch>
            <a:fillRect/>
          </a:stretch>
        </p:blipFill>
        <p:spPr>
          <a:xfrm>
            <a:off x="9066022" y="1567130"/>
            <a:ext cx="2779288" cy="454787"/>
          </a:xfrm>
          <a:prstGeom prst="rect">
            <a:avLst/>
          </a:prstGeom>
        </p:spPr>
      </p:pic>
      <p:pic>
        <p:nvPicPr>
          <p:cNvPr id="96036" name="image 6036"/>
          <p:cNvPicPr>
            <a:picLocks noChangeAspect="1"/>
          </p:cNvPicPr>
          <p:nvPr/>
        </p:nvPicPr>
        <p:blipFill>
          <a:blip r:embed="rId12"/>
          <a:srcRect/>
          <a:stretch>
            <a:fillRect/>
          </a:stretch>
        </p:blipFill>
        <p:spPr>
          <a:xfrm>
            <a:off x="9470136" y="2103501"/>
            <a:ext cx="1671447" cy="357632"/>
          </a:xfrm>
          <a:prstGeom prst="rect">
            <a:avLst/>
          </a:prstGeom>
        </p:spPr>
      </p:pic>
      <p:sp>
        <p:nvSpPr>
          <p:cNvPr id="6037" name="Object 6037"/>
          <p:cNvSpPr txBox="1"/>
          <p:nvPr/>
        </p:nvSpPr>
        <p:spPr>
          <a:xfrm>
            <a:off x="9174617" y="1623074"/>
            <a:ext cx="2552700" cy="342900"/>
          </a:xfrm>
          <a:prstGeom prst="rect">
            <a:avLst/>
          </a:prstGeom>
        </p:spPr>
        <p:txBody>
          <a:bodyPr vert="horz" wrap="square" lIns="0" tIns="0" rIns="0" bIns="0" rtlCol="0" anchor="t" anchorCtr="0">
            <a:noAutofit/>
          </a:bodyPr>
          <a:lstStyle/>
          <a:p>
            <a:pPr algn="r">
              <a:lnSpc>
                <a:spcPct val="100000"/>
              </a:lnSpc>
            </a:pPr>
            <a:r>
              <a:rPr lang="zh-CN" sz="2200" b="1" i="0" dirty="0" smtClean="0">
                <a:blipFill>
                  <a:blip r:embed="rId25"/>
                  <a:stretch>
                    <a:fillRect/>
                  </a:stretch>
                </a:blipFill>
                <a:latin typeface="OPPOSans-B" panose="00020600040101010101" charset="-122"/>
                <a:ea typeface="OPPOSans-B" panose="00020600040101010101" charset="-122"/>
              </a:rPr>
              <a:t>Save labor costs</a:t>
            </a:r>
            <a:endParaRPr lang="zh-CN" altLang="en-US" sz="2200"/>
          </a:p>
        </p:txBody>
      </p:sp>
      <p:grpSp>
        <p:nvGrpSpPr>
          <p:cNvPr id="6038" name="组合 6038"/>
          <p:cNvGrpSpPr/>
          <p:nvPr/>
        </p:nvGrpSpPr>
        <p:grpSpPr>
          <a:xfrm>
            <a:off x="8602980" y="1567130"/>
            <a:ext cx="527812" cy="454787"/>
            <a:chOff x="8602980" y="1567130"/>
            <a:chExt cx="527812" cy="454787"/>
          </a:xfrm>
        </p:grpSpPr>
        <p:pic>
          <p:nvPicPr>
            <p:cNvPr id="96039" name="image 6039"/>
            <p:cNvPicPr>
              <a:picLocks noChangeAspect="1"/>
            </p:cNvPicPr>
            <p:nvPr/>
          </p:nvPicPr>
          <p:blipFill>
            <a:blip r:embed="rId14"/>
            <a:srcRect/>
            <a:stretch>
              <a:fillRect/>
            </a:stretch>
          </p:blipFill>
          <p:spPr>
            <a:xfrm>
              <a:off x="8602980" y="1567130"/>
              <a:ext cx="527812" cy="454787"/>
            </a:xfrm>
            <a:prstGeom prst="rect">
              <a:avLst/>
            </a:prstGeom>
          </p:spPr>
        </p:pic>
        <p:pic>
          <p:nvPicPr>
            <p:cNvPr id="96040" name="image 6040"/>
            <p:cNvPicPr>
              <a:picLocks noChangeAspect="1"/>
            </p:cNvPicPr>
            <p:nvPr/>
          </p:nvPicPr>
          <p:blipFill>
            <a:blip r:embed="rId15"/>
            <a:srcRect/>
            <a:stretch>
              <a:fillRect/>
            </a:stretch>
          </p:blipFill>
          <p:spPr>
            <a:xfrm rot="10800000" flipV="1">
              <a:off x="8710803" y="1634313"/>
              <a:ext cx="304800" cy="304800"/>
            </a:xfrm>
            <a:prstGeom prst="rect">
              <a:avLst/>
            </a:prstGeom>
          </p:spPr>
        </p:pic>
      </p:grpSp>
      <p:pic>
        <p:nvPicPr>
          <p:cNvPr id="96041" name="image 6041"/>
          <p:cNvPicPr>
            <a:picLocks noChangeAspect="1"/>
          </p:cNvPicPr>
          <p:nvPr/>
        </p:nvPicPr>
        <p:blipFill>
          <a:blip r:embed="rId26"/>
          <a:srcRect/>
          <a:stretch>
            <a:fillRect/>
          </a:stretch>
        </p:blipFill>
        <p:spPr>
          <a:xfrm>
            <a:off x="5698153" y="1794524"/>
            <a:ext cx="2935224" cy="19050"/>
          </a:xfrm>
          <a:prstGeom prst="rect">
            <a:avLst/>
          </a:prstGeom>
        </p:spPr>
      </p:pic>
      <p:pic>
        <p:nvPicPr>
          <p:cNvPr id="96042" name="image 6042"/>
          <p:cNvPicPr>
            <a:picLocks noChangeAspect="1"/>
          </p:cNvPicPr>
          <p:nvPr/>
        </p:nvPicPr>
        <p:blipFill>
          <a:blip r:embed="rId27"/>
          <a:srcRect/>
          <a:stretch>
            <a:fillRect/>
          </a:stretch>
        </p:blipFill>
        <p:spPr>
          <a:xfrm>
            <a:off x="8311260" y="2574925"/>
            <a:ext cx="2970149" cy="959866"/>
          </a:xfrm>
          <a:prstGeom prst="rect">
            <a:avLst/>
          </a:prstGeom>
        </p:spPr>
      </p:pic>
      <p:sp>
        <p:nvSpPr>
          <p:cNvPr id="6043" name="Object 6043"/>
          <p:cNvSpPr txBox="1"/>
          <p:nvPr/>
        </p:nvSpPr>
        <p:spPr>
          <a:xfrm>
            <a:off x="8298844" y="2103501"/>
            <a:ext cx="3708400" cy="1397000"/>
          </a:xfrm>
          <a:prstGeom prst="rect">
            <a:avLst/>
          </a:prstGeom>
        </p:spPr>
        <p:txBody>
          <a:bodyPr vert="horz" wrap="square" lIns="0" tIns="0" rIns="0" bIns="0" rtlCol="0" anchor="t" anchorCtr="0">
            <a:noAutofit/>
          </a:bodyPr>
          <a:lstStyle/>
          <a:p>
            <a:pPr algn="l">
              <a:lnSpc>
                <a:spcPct val="125000"/>
              </a:lnSpc>
            </a:pPr>
            <a:r>
              <a:rPr lang="zh-CN" sz="1400" b="0" i="0" dirty="0" smtClean="0">
                <a:solidFill>
                  <a:srgbClr val="F2F2F2"/>
                </a:solidFill>
                <a:latin typeface="OPPOSans-R" panose="00020600040101010101" charset="-122"/>
                <a:ea typeface="OPPOSans-R" panose="00020600040101010101" charset="-122"/>
              </a:rPr>
              <a:t>Automation: Reduce manual intervention and lower operational costs.  </a:t>
            </a:r>
            <a:endParaRPr lang="zh-CN" altLang="en-US" sz="1400"/>
          </a:p>
          <a:p>
            <a:pPr algn="l">
              <a:lnSpc>
                <a:spcPct val="125000"/>
              </a:lnSpc>
            </a:pPr>
            <a:r>
              <a:rPr lang="zh-CN" sz="1400" b="0" i="0" dirty="0" smtClean="0">
                <a:solidFill>
                  <a:srgbClr val="F2F2F2"/>
                </a:solidFill>
                <a:latin typeface="OPPOSans-R" panose="00020600040101010101" charset="-122"/>
                <a:ea typeface="OPPOSans-R" panose="00020600040101010101" charset="-122"/>
              </a:rPr>
              <a:t>Efficient Management: Automatically categorize and organize photos, saving time on post-processing.</a:t>
            </a:r>
            <a:endParaRPr lang="zh-CN" altLang="en-US" sz="1400"/>
          </a:p>
        </p:txBody>
      </p:sp>
      <p:pic>
        <p:nvPicPr>
          <p:cNvPr id="96044" name="image 6044"/>
          <p:cNvPicPr>
            <a:picLocks noChangeAspect="1"/>
          </p:cNvPicPr>
          <p:nvPr/>
        </p:nvPicPr>
        <p:blipFill>
          <a:blip r:embed="rId28"/>
          <a:srcRect/>
          <a:stretch>
            <a:fillRect/>
          </a:stretch>
        </p:blipFill>
        <p:spPr>
          <a:xfrm>
            <a:off x="8362950" y="4431665"/>
            <a:ext cx="3915410" cy="454660"/>
          </a:xfrm>
          <a:prstGeom prst="rect">
            <a:avLst/>
          </a:prstGeom>
        </p:spPr>
      </p:pic>
      <p:pic>
        <p:nvPicPr>
          <p:cNvPr id="96045" name="image 6045"/>
          <p:cNvPicPr>
            <a:picLocks noChangeAspect="1"/>
          </p:cNvPicPr>
          <p:nvPr/>
        </p:nvPicPr>
        <p:blipFill>
          <a:blip r:embed="rId12"/>
          <a:srcRect/>
          <a:stretch>
            <a:fillRect/>
          </a:stretch>
        </p:blipFill>
        <p:spPr>
          <a:xfrm>
            <a:off x="9470136" y="3869309"/>
            <a:ext cx="1671447" cy="357632"/>
          </a:xfrm>
          <a:prstGeom prst="rect">
            <a:avLst/>
          </a:prstGeom>
        </p:spPr>
      </p:pic>
      <p:sp>
        <p:nvSpPr>
          <p:cNvPr id="6046" name="Object 6046"/>
          <p:cNvSpPr txBox="1"/>
          <p:nvPr/>
        </p:nvSpPr>
        <p:spPr>
          <a:xfrm>
            <a:off x="8459127" y="4520972"/>
            <a:ext cx="3619500" cy="342900"/>
          </a:xfrm>
          <a:prstGeom prst="rect">
            <a:avLst/>
          </a:prstGeom>
        </p:spPr>
        <p:txBody>
          <a:bodyPr vert="horz" wrap="square" lIns="0" tIns="0" rIns="0" bIns="0" rtlCol="0" anchor="t" anchorCtr="0">
            <a:noAutofit/>
          </a:bodyPr>
          <a:lstStyle/>
          <a:p>
            <a:pPr algn="r">
              <a:lnSpc>
                <a:spcPct val="100000"/>
              </a:lnSpc>
            </a:pPr>
            <a:r>
              <a:rPr lang="zh-CN" sz="2200" b="1" i="0" dirty="0" smtClean="0">
                <a:blipFill>
                  <a:blip r:embed="rId29"/>
                  <a:stretch>
                    <a:fillRect/>
                  </a:stretch>
                </a:blipFill>
                <a:latin typeface="OPPOSans-B" panose="00020600040101010101" charset="-122"/>
                <a:ea typeface="OPPOSans-B" panose="00020600040101010101" charset="-122"/>
              </a:rPr>
              <a:t>Enhance the experience</a:t>
            </a:r>
            <a:endParaRPr lang="zh-CN" altLang="en-US" sz="2200"/>
          </a:p>
        </p:txBody>
      </p:sp>
      <p:grpSp>
        <p:nvGrpSpPr>
          <p:cNvPr id="6047" name="组合 6047"/>
          <p:cNvGrpSpPr/>
          <p:nvPr/>
        </p:nvGrpSpPr>
        <p:grpSpPr>
          <a:xfrm>
            <a:off x="7921752" y="4431665"/>
            <a:ext cx="527812" cy="454787"/>
            <a:chOff x="7921752" y="4431665"/>
            <a:chExt cx="527812" cy="454787"/>
          </a:xfrm>
        </p:grpSpPr>
        <p:pic>
          <p:nvPicPr>
            <p:cNvPr id="96048" name="image 6048"/>
            <p:cNvPicPr>
              <a:picLocks noChangeAspect="1"/>
            </p:cNvPicPr>
            <p:nvPr/>
          </p:nvPicPr>
          <p:blipFill>
            <a:blip r:embed="rId14"/>
            <a:srcRect/>
            <a:stretch>
              <a:fillRect/>
            </a:stretch>
          </p:blipFill>
          <p:spPr>
            <a:xfrm>
              <a:off x="7921752" y="4431665"/>
              <a:ext cx="527812" cy="454787"/>
            </a:xfrm>
            <a:prstGeom prst="rect">
              <a:avLst/>
            </a:prstGeom>
          </p:spPr>
        </p:pic>
        <p:pic>
          <p:nvPicPr>
            <p:cNvPr id="96049" name="image 6049"/>
            <p:cNvPicPr>
              <a:picLocks noChangeAspect="1"/>
            </p:cNvPicPr>
            <p:nvPr/>
          </p:nvPicPr>
          <p:blipFill>
            <a:blip r:embed="rId15"/>
            <a:srcRect/>
            <a:stretch>
              <a:fillRect/>
            </a:stretch>
          </p:blipFill>
          <p:spPr>
            <a:xfrm rot="10800000" flipV="1">
              <a:off x="8029575" y="4498340"/>
              <a:ext cx="304800" cy="304800"/>
            </a:xfrm>
            <a:prstGeom prst="rect">
              <a:avLst/>
            </a:prstGeom>
          </p:spPr>
        </p:pic>
      </p:grpSp>
      <p:pic>
        <p:nvPicPr>
          <p:cNvPr id="96050" name="image 6050"/>
          <p:cNvPicPr>
            <a:picLocks noChangeAspect="1"/>
          </p:cNvPicPr>
          <p:nvPr/>
        </p:nvPicPr>
        <p:blipFill>
          <a:blip r:embed="rId30"/>
          <a:srcRect/>
          <a:stretch>
            <a:fillRect/>
          </a:stretch>
        </p:blipFill>
        <p:spPr>
          <a:xfrm>
            <a:off x="5563108" y="4682897"/>
            <a:ext cx="2358644" cy="19050"/>
          </a:xfrm>
          <a:prstGeom prst="rect">
            <a:avLst/>
          </a:prstGeom>
        </p:spPr>
      </p:pic>
      <p:pic>
        <p:nvPicPr>
          <p:cNvPr id="96051" name="image 6051"/>
          <p:cNvPicPr>
            <a:picLocks noChangeAspect="1"/>
          </p:cNvPicPr>
          <p:nvPr/>
        </p:nvPicPr>
        <p:blipFill>
          <a:blip r:embed="rId31"/>
          <a:srcRect/>
          <a:stretch>
            <a:fillRect/>
          </a:stretch>
        </p:blipFill>
        <p:spPr>
          <a:xfrm>
            <a:off x="7892542" y="4340098"/>
            <a:ext cx="3359785" cy="636651"/>
          </a:xfrm>
          <a:prstGeom prst="rect">
            <a:avLst/>
          </a:prstGeom>
        </p:spPr>
      </p:pic>
      <p:sp>
        <p:nvSpPr>
          <p:cNvPr id="6052" name="Object 6052"/>
          <p:cNvSpPr txBox="1"/>
          <p:nvPr/>
        </p:nvSpPr>
        <p:spPr>
          <a:xfrm>
            <a:off x="7830501" y="4977384"/>
            <a:ext cx="4483100" cy="1282700"/>
          </a:xfrm>
          <a:prstGeom prst="rect">
            <a:avLst/>
          </a:prstGeom>
        </p:spPr>
        <p:txBody>
          <a:bodyPr vert="horz" wrap="square" lIns="0" tIns="0" rIns="0" bIns="0" rtlCol="0" anchor="t" anchorCtr="0">
            <a:noAutofit/>
          </a:bodyPr>
          <a:lstStyle/>
          <a:p>
            <a:pPr algn="l">
              <a:lnSpc>
                <a:spcPct val="125000"/>
              </a:lnSpc>
            </a:pPr>
            <a:r>
              <a:rPr lang="zh-CN" sz="1400" b="0" i="0" dirty="0" smtClean="0">
                <a:solidFill>
                  <a:srgbClr val="F2F2F2"/>
                </a:solidFill>
                <a:latin typeface="OPPOSans-R" panose="00020600040101010101" charset="-122"/>
                <a:ea typeface="OPPOSans-R" panose="00020600040101010101" charset="-122"/>
              </a:rPr>
              <a:t>Smart Photography: Automatically adjust camera settings in real-time to ensure each photo is clear and perfect.  </a:t>
            </a:r>
            <a:endParaRPr lang="zh-CN" altLang="en-US" sz="1400"/>
          </a:p>
          <a:p>
            <a:pPr algn="l">
              <a:lnSpc>
                <a:spcPct val="125000"/>
              </a:lnSpc>
            </a:pPr>
            <a:r>
              <a:rPr lang="zh-CN" sz="1400" b="0" i="0" dirty="0" smtClean="0">
                <a:solidFill>
                  <a:srgbClr val="F2F2F2"/>
                </a:solidFill>
                <a:latin typeface="OPPOSans-R" panose="00020600040101010101" charset="-122"/>
                <a:ea typeface="OPPOSans-R" panose="00020600040101010101" charset="-122"/>
              </a:rPr>
              <a:t>Instant Sharing: Support one-click sharing to enhance event engagement and interaction.</a:t>
            </a:r>
            <a:endParaRPr lang="zh-CN" altLang="en-US" sz="1400"/>
          </a:p>
        </p:txBody>
      </p:sp>
      <p:pic>
        <p:nvPicPr>
          <p:cNvPr id="96053" name="image 6053"/>
          <p:cNvPicPr>
            <a:picLocks noChangeAspect="1"/>
          </p:cNvPicPr>
          <p:nvPr/>
        </p:nvPicPr>
        <p:blipFill>
          <a:blip r:embed="rId32"/>
          <a:srcRect/>
          <a:stretch>
            <a:fillRect/>
          </a:stretch>
        </p:blipFill>
        <p:spPr>
          <a:xfrm>
            <a:off x="4089755" y="1528546"/>
            <a:ext cx="4012489" cy="4012489"/>
          </a:xfrm>
          <a:prstGeom prst="rect">
            <a:avLst/>
          </a:prstGeom>
        </p:spPr>
      </p:pic>
      <p:pic>
        <p:nvPicPr>
          <p:cNvPr id="96054" name="image 6054"/>
          <p:cNvPicPr>
            <a:picLocks noChangeAspect="1"/>
          </p:cNvPicPr>
          <p:nvPr/>
        </p:nvPicPr>
        <p:blipFill>
          <a:blip r:embed="rId33"/>
          <a:srcRect/>
          <a:stretch>
            <a:fillRect/>
          </a:stretch>
        </p:blipFill>
        <p:spPr>
          <a:xfrm>
            <a:off x="6198776" y="1324864"/>
            <a:ext cx="1438462" cy="15278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701" name="image 701"/>
          <p:cNvPicPr>
            <a:picLocks noChangeAspect="1"/>
          </p:cNvPicPr>
          <p:nvPr/>
        </p:nvPicPr>
        <p:blipFill>
          <a:blip r:embed="rId1"/>
          <a:srcRect/>
          <a:stretch>
            <a:fillRect/>
          </a:stretch>
        </p:blipFill>
        <p:spPr>
          <a:xfrm>
            <a:off x="0" y="0"/>
            <a:ext cx="12192000" cy="6858000"/>
          </a:xfrm>
          <a:prstGeom prst="rect">
            <a:avLst/>
          </a:prstGeom>
        </p:spPr>
      </p:pic>
      <p:pic>
        <p:nvPicPr>
          <p:cNvPr id="9702" name="image 702"/>
          <p:cNvPicPr>
            <a:picLocks noChangeAspect="1"/>
          </p:cNvPicPr>
          <p:nvPr/>
        </p:nvPicPr>
        <p:blipFill>
          <a:blip r:embed="rId2"/>
          <a:srcRect/>
          <a:stretch>
            <a:fillRect/>
          </a:stretch>
        </p:blipFill>
        <p:spPr>
          <a:xfrm>
            <a:off x="295275" y="798957"/>
            <a:ext cx="3022981" cy="234442"/>
          </a:xfrm>
          <a:prstGeom prst="rect">
            <a:avLst/>
          </a:prstGeom>
        </p:spPr>
      </p:pic>
      <p:sp>
        <p:nvSpPr>
          <p:cNvPr id="703" name="Object 7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Product Advantages</a:t>
            </a:r>
            <a:endParaRPr lang="zh-CN" altLang="en-US" sz="1400"/>
          </a:p>
        </p:txBody>
      </p:sp>
      <p:pic>
        <p:nvPicPr>
          <p:cNvPr id="9704" name="image 704"/>
          <p:cNvPicPr>
            <a:picLocks noChangeAspect="1"/>
          </p:cNvPicPr>
          <p:nvPr/>
        </p:nvPicPr>
        <p:blipFill>
          <a:blip r:embed="rId3"/>
          <a:srcRect/>
          <a:stretch>
            <a:fillRect/>
          </a:stretch>
        </p:blipFill>
        <p:spPr>
          <a:xfrm>
            <a:off x="274828" y="289433"/>
            <a:ext cx="1753108" cy="449961"/>
          </a:xfrm>
          <a:prstGeom prst="rect">
            <a:avLst/>
          </a:prstGeom>
        </p:spPr>
      </p:pic>
      <p:sp>
        <p:nvSpPr>
          <p:cNvPr id="705" name="Object 705"/>
          <p:cNvSpPr txBox="1"/>
          <p:nvPr/>
        </p:nvSpPr>
        <p:spPr>
          <a:xfrm>
            <a:off x="284353" y="298958"/>
            <a:ext cx="61722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Why choose Kleader AI camera</a:t>
            </a:r>
            <a:endParaRPr lang="zh-CN" altLang="en-US" sz="2800"/>
          </a:p>
        </p:txBody>
      </p:sp>
      <p:grpSp>
        <p:nvGrpSpPr>
          <p:cNvPr id="706" name="组合 706"/>
          <p:cNvGrpSpPr/>
          <p:nvPr/>
        </p:nvGrpSpPr>
        <p:grpSpPr>
          <a:xfrm>
            <a:off x="10444607" y="298958"/>
            <a:ext cx="885571" cy="543560"/>
            <a:chOff x="10444607" y="298958"/>
            <a:chExt cx="885571" cy="543560"/>
          </a:xfrm>
        </p:grpSpPr>
        <p:sp>
          <p:nvSpPr>
            <p:cNvPr id="707" name="Object 7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708" name="Object 7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709" name="Object 7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7010" name="Object 7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7011" name="组合 7011"/>
          <p:cNvGrpSpPr/>
          <p:nvPr/>
        </p:nvGrpSpPr>
        <p:grpSpPr>
          <a:xfrm rot="-10800000" flipV="1">
            <a:off x="11261725" y="508889"/>
            <a:ext cx="274955" cy="240792"/>
            <a:chOff x="11261725" y="508889"/>
            <a:chExt cx="274955" cy="240792"/>
          </a:xfrm>
        </p:grpSpPr>
        <p:sp>
          <p:nvSpPr>
            <p:cNvPr id="7012" name="Object 7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7013" name="Object 7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7014" name="image 7014"/>
          <p:cNvPicPr>
            <a:picLocks noChangeAspect="1"/>
          </p:cNvPicPr>
          <p:nvPr/>
        </p:nvPicPr>
        <p:blipFill>
          <a:blip r:embed="rId10"/>
          <a:srcRect/>
          <a:stretch>
            <a:fillRect/>
          </a:stretch>
        </p:blipFill>
        <p:spPr>
          <a:xfrm>
            <a:off x="1060196" y="3842766"/>
            <a:ext cx="1600581" cy="357632"/>
          </a:xfrm>
          <a:prstGeom prst="rect">
            <a:avLst/>
          </a:prstGeom>
        </p:spPr>
      </p:pic>
      <p:sp>
        <p:nvSpPr>
          <p:cNvPr id="7015" name="Object 7015"/>
          <p:cNvSpPr txBox="1"/>
          <p:nvPr/>
        </p:nvSpPr>
        <p:spPr>
          <a:xfrm>
            <a:off x="1454384" y="1250084"/>
            <a:ext cx="22479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11"/>
                  <a:stretch>
                    <a:fillRect/>
                  </a:stretch>
                </a:blipFill>
                <a:latin typeface="OPPOSans-B" panose="00020600040101010101" charset="-122"/>
                <a:ea typeface="OPPOSans-B" panose="00020600040101010101" charset="-122"/>
              </a:rPr>
              <a:t>Many styles</a:t>
            </a:r>
            <a:endParaRPr lang="zh-CN" altLang="en-US" sz="1700"/>
          </a:p>
        </p:txBody>
      </p:sp>
      <p:pic>
        <p:nvPicPr>
          <p:cNvPr id="97016" name="image 7016"/>
          <p:cNvPicPr>
            <a:picLocks noChangeAspect="1"/>
          </p:cNvPicPr>
          <p:nvPr/>
        </p:nvPicPr>
        <p:blipFill>
          <a:blip r:embed="rId12"/>
          <a:srcRect/>
          <a:stretch>
            <a:fillRect/>
          </a:stretch>
        </p:blipFill>
        <p:spPr>
          <a:xfrm>
            <a:off x="781939" y="4175125"/>
            <a:ext cx="2157095" cy="1094232"/>
          </a:xfrm>
          <a:prstGeom prst="rect">
            <a:avLst/>
          </a:prstGeom>
        </p:spPr>
      </p:pic>
      <p:sp>
        <p:nvSpPr>
          <p:cNvPr id="7017" name="Object 7017"/>
          <p:cNvSpPr txBox="1"/>
          <p:nvPr/>
        </p:nvSpPr>
        <p:spPr>
          <a:xfrm>
            <a:off x="1876551" y="1482985"/>
            <a:ext cx="4559300" cy="1282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The system includes 84 AI art styles. After taking photos, users can change scenes, outfits, and character traits. New style models will be upgraded for free.</a:t>
            </a:r>
            <a:endParaRPr lang="zh-CN" altLang="en-US" sz="1300"/>
          </a:p>
        </p:txBody>
      </p:sp>
      <p:pic>
        <p:nvPicPr>
          <p:cNvPr id="97018" name="image 7018"/>
          <p:cNvPicPr>
            <a:picLocks noChangeAspect="1"/>
          </p:cNvPicPr>
          <p:nvPr/>
        </p:nvPicPr>
        <p:blipFill>
          <a:blip r:embed="rId10"/>
          <a:srcRect/>
          <a:stretch>
            <a:fillRect/>
          </a:stretch>
        </p:blipFill>
        <p:spPr>
          <a:xfrm>
            <a:off x="3987927" y="3842766"/>
            <a:ext cx="1600581" cy="357632"/>
          </a:xfrm>
          <a:prstGeom prst="rect">
            <a:avLst/>
          </a:prstGeom>
        </p:spPr>
      </p:pic>
      <p:pic>
        <p:nvPicPr>
          <p:cNvPr id="97019" name="image 7019"/>
          <p:cNvPicPr>
            <a:picLocks noChangeAspect="1"/>
          </p:cNvPicPr>
          <p:nvPr/>
        </p:nvPicPr>
        <p:blipFill>
          <a:blip r:embed="rId13"/>
          <a:srcRect/>
          <a:stretch>
            <a:fillRect/>
          </a:stretch>
        </p:blipFill>
        <p:spPr>
          <a:xfrm>
            <a:off x="3587750" y="4175125"/>
            <a:ext cx="2401062" cy="724916"/>
          </a:xfrm>
          <a:prstGeom prst="rect">
            <a:avLst/>
          </a:prstGeom>
        </p:spPr>
      </p:pic>
      <p:pic>
        <p:nvPicPr>
          <p:cNvPr id="97020" name="image 7020"/>
          <p:cNvPicPr>
            <a:picLocks noChangeAspect="1"/>
          </p:cNvPicPr>
          <p:nvPr/>
        </p:nvPicPr>
        <p:blipFill>
          <a:blip r:embed="rId10"/>
          <a:srcRect/>
          <a:stretch>
            <a:fillRect/>
          </a:stretch>
        </p:blipFill>
        <p:spPr>
          <a:xfrm>
            <a:off x="6915531" y="3842766"/>
            <a:ext cx="1600581" cy="357632"/>
          </a:xfrm>
          <a:prstGeom prst="rect">
            <a:avLst/>
          </a:prstGeom>
        </p:spPr>
      </p:pic>
      <p:pic>
        <p:nvPicPr>
          <p:cNvPr id="97021" name="image 7021"/>
          <p:cNvPicPr>
            <a:picLocks noChangeAspect="1"/>
          </p:cNvPicPr>
          <p:nvPr/>
        </p:nvPicPr>
        <p:blipFill>
          <a:blip r:embed="rId12"/>
          <a:srcRect/>
          <a:stretch>
            <a:fillRect/>
          </a:stretch>
        </p:blipFill>
        <p:spPr>
          <a:xfrm>
            <a:off x="6637401" y="4175125"/>
            <a:ext cx="2157095" cy="1094232"/>
          </a:xfrm>
          <a:prstGeom prst="rect">
            <a:avLst/>
          </a:prstGeom>
        </p:spPr>
      </p:pic>
      <p:pic>
        <p:nvPicPr>
          <p:cNvPr id="97022" name="image 7022"/>
          <p:cNvPicPr>
            <a:picLocks noChangeAspect="1"/>
          </p:cNvPicPr>
          <p:nvPr/>
        </p:nvPicPr>
        <p:blipFill>
          <a:blip r:embed="rId10"/>
          <a:srcRect/>
          <a:stretch>
            <a:fillRect/>
          </a:stretch>
        </p:blipFill>
        <p:spPr>
          <a:xfrm>
            <a:off x="9721342" y="3842766"/>
            <a:ext cx="1600581" cy="357632"/>
          </a:xfrm>
          <a:prstGeom prst="rect">
            <a:avLst/>
          </a:prstGeom>
        </p:spPr>
      </p:pic>
      <p:pic>
        <p:nvPicPr>
          <p:cNvPr id="97023" name="image 7023"/>
          <p:cNvPicPr>
            <a:picLocks noChangeAspect="1"/>
          </p:cNvPicPr>
          <p:nvPr/>
        </p:nvPicPr>
        <p:blipFill>
          <a:blip r:embed="rId12"/>
          <a:srcRect/>
          <a:stretch>
            <a:fillRect/>
          </a:stretch>
        </p:blipFill>
        <p:spPr>
          <a:xfrm>
            <a:off x="9443085" y="4175125"/>
            <a:ext cx="2157095" cy="1094232"/>
          </a:xfrm>
          <a:prstGeom prst="rect">
            <a:avLst/>
          </a:prstGeom>
        </p:spPr>
      </p:pic>
      <p:grpSp>
        <p:nvGrpSpPr>
          <p:cNvPr id="7024" name="组合 7024"/>
          <p:cNvGrpSpPr/>
          <p:nvPr/>
        </p:nvGrpSpPr>
        <p:grpSpPr>
          <a:xfrm>
            <a:off x="818943" y="1159691"/>
            <a:ext cx="937212" cy="738093"/>
            <a:chOff x="818943" y="1159691"/>
            <a:chExt cx="937212" cy="738093"/>
          </a:xfrm>
        </p:grpSpPr>
        <p:grpSp>
          <p:nvGrpSpPr>
            <p:cNvPr id="7025" name="组合 7025"/>
            <p:cNvGrpSpPr/>
            <p:nvPr/>
          </p:nvGrpSpPr>
          <p:grpSpPr>
            <a:xfrm>
              <a:off x="818943" y="1159691"/>
              <a:ext cx="937212" cy="738093"/>
              <a:chOff x="818943" y="1159691"/>
              <a:chExt cx="937212" cy="738093"/>
            </a:xfrm>
          </p:grpSpPr>
          <p:pic>
            <p:nvPicPr>
              <p:cNvPr id="97026" name="image 7026"/>
              <p:cNvPicPr>
                <a:picLocks noChangeAspect="1"/>
              </p:cNvPicPr>
              <p:nvPr/>
            </p:nvPicPr>
            <p:blipFill>
              <a:blip r:embed="rId14"/>
              <a:srcRect/>
              <a:stretch>
                <a:fillRect/>
              </a:stretch>
            </p:blipFill>
            <p:spPr>
              <a:xfrm>
                <a:off x="1012093" y="1159691"/>
                <a:ext cx="148749" cy="145660"/>
              </a:xfrm>
              <a:prstGeom prst="rect">
                <a:avLst/>
              </a:prstGeom>
            </p:spPr>
          </p:pic>
          <p:pic>
            <p:nvPicPr>
              <p:cNvPr id="97027" name="image 7027"/>
              <p:cNvPicPr>
                <a:picLocks noChangeAspect="1"/>
              </p:cNvPicPr>
              <p:nvPr/>
            </p:nvPicPr>
            <p:blipFill>
              <a:blip r:embed="rId15"/>
              <a:srcRect/>
              <a:stretch>
                <a:fillRect/>
              </a:stretch>
            </p:blipFill>
            <p:spPr>
              <a:xfrm>
                <a:off x="1180215" y="1190949"/>
                <a:ext cx="575940" cy="575940"/>
              </a:xfrm>
              <a:prstGeom prst="rect">
                <a:avLst/>
              </a:prstGeom>
            </p:spPr>
          </p:pic>
          <p:pic>
            <p:nvPicPr>
              <p:cNvPr id="97028" name="image 7028"/>
              <p:cNvPicPr>
                <a:picLocks noChangeAspect="1"/>
              </p:cNvPicPr>
              <p:nvPr/>
            </p:nvPicPr>
            <p:blipFill>
              <a:blip r:embed="rId16"/>
              <a:srcRect/>
              <a:stretch>
                <a:fillRect/>
              </a:stretch>
            </p:blipFill>
            <p:spPr>
              <a:xfrm>
                <a:off x="1021727" y="1219431"/>
                <a:ext cx="678353" cy="678353"/>
              </a:xfrm>
              <a:prstGeom prst="rect">
                <a:avLst/>
              </a:prstGeom>
            </p:spPr>
          </p:pic>
          <p:pic>
            <p:nvPicPr>
              <p:cNvPr id="97029" name="image 7029"/>
              <p:cNvPicPr>
                <a:picLocks noChangeAspect="1"/>
              </p:cNvPicPr>
              <p:nvPr/>
            </p:nvPicPr>
            <p:blipFill>
              <a:blip r:embed="rId17"/>
              <a:srcRect/>
              <a:stretch>
                <a:fillRect/>
              </a:stretch>
            </p:blipFill>
            <p:spPr>
              <a:xfrm>
                <a:off x="930205" y="1240061"/>
                <a:ext cx="91260" cy="89480"/>
              </a:xfrm>
              <a:prstGeom prst="rect">
                <a:avLst/>
              </a:prstGeom>
            </p:spPr>
          </p:pic>
          <p:pic>
            <p:nvPicPr>
              <p:cNvPr id="97030" name="image 7030"/>
              <p:cNvPicPr>
                <a:picLocks noChangeAspect="1"/>
              </p:cNvPicPr>
              <p:nvPr/>
            </p:nvPicPr>
            <p:blipFill>
              <a:blip r:embed="rId18"/>
              <a:srcRect/>
              <a:stretch>
                <a:fillRect/>
              </a:stretch>
            </p:blipFill>
            <p:spPr>
              <a:xfrm>
                <a:off x="818943" y="1384674"/>
                <a:ext cx="900561" cy="497403"/>
              </a:xfrm>
              <a:prstGeom prst="rect">
                <a:avLst/>
              </a:prstGeom>
            </p:spPr>
          </p:pic>
        </p:grpSp>
        <p:pic>
          <p:nvPicPr>
            <p:cNvPr id="97031" name="image 7031"/>
            <p:cNvPicPr>
              <a:picLocks noChangeAspect="1"/>
            </p:cNvPicPr>
            <p:nvPr/>
          </p:nvPicPr>
          <p:blipFill>
            <a:blip r:embed="rId19"/>
            <a:srcRect/>
            <a:stretch>
              <a:fillRect/>
            </a:stretch>
          </p:blipFill>
          <p:spPr>
            <a:xfrm>
              <a:off x="1248767" y="1332061"/>
              <a:ext cx="240094" cy="396668"/>
            </a:xfrm>
            <a:prstGeom prst="rect">
              <a:avLst/>
            </a:prstGeom>
          </p:spPr>
        </p:pic>
      </p:grpSp>
      <p:grpSp>
        <p:nvGrpSpPr>
          <p:cNvPr id="7032" name="组合 7032"/>
          <p:cNvGrpSpPr/>
          <p:nvPr/>
        </p:nvGrpSpPr>
        <p:grpSpPr>
          <a:xfrm>
            <a:off x="818943" y="2505700"/>
            <a:ext cx="937212" cy="738093"/>
            <a:chOff x="818943" y="2505700"/>
            <a:chExt cx="937212" cy="738093"/>
          </a:xfrm>
        </p:grpSpPr>
        <p:grpSp>
          <p:nvGrpSpPr>
            <p:cNvPr id="7033" name="组合 7033"/>
            <p:cNvGrpSpPr/>
            <p:nvPr/>
          </p:nvGrpSpPr>
          <p:grpSpPr>
            <a:xfrm>
              <a:off x="818943" y="2505700"/>
              <a:ext cx="937212" cy="738093"/>
              <a:chOff x="818943" y="2505700"/>
              <a:chExt cx="937212" cy="738093"/>
            </a:xfrm>
          </p:grpSpPr>
          <p:pic>
            <p:nvPicPr>
              <p:cNvPr id="97034" name="image 7034"/>
              <p:cNvPicPr>
                <a:picLocks noChangeAspect="1"/>
              </p:cNvPicPr>
              <p:nvPr/>
            </p:nvPicPr>
            <p:blipFill>
              <a:blip r:embed="rId14"/>
              <a:srcRect/>
              <a:stretch>
                <a:fillRect/>
              </a:stretch>
            </p:blipFill>
            <p:spPr>
              <a:xfrm>
                <a:off x="1012093" y="2505700"/>
                <a:ext cx="148749" cy="145660"/>
              </a:xfrm>
              <a:prstGeom prst="rect">
                <a:avLst/>
              </a:prstGeom>
            </p:spPr>
          </p:pic>
          <p:pic>
            <p:nvPicPr>
              <p:cNvPr id="97035" name="image 7035"/>
              <p:cNvPicPr>
                <a:picLocks noChangeAspect="1"/>
              </p:cNvPicPr>
              <p:nvPr/>
            </p:nvPicPr>
            <p:blipFill>
              <a:blip r:embed="rId15"/>
              <a:srcRect/>
              <a:stretch>
                <a:fillRect/>
              </a:stretch>
            </p:blipFill>
            <p:spPr>
              <a:xfrm>
                <a:off x="1180215" y="2536958"/>
                <a:ext cx="575940" cy="575940"/>
              </a:xfrm>
              <a:prstGeom prst="rect">
                <a:avLst/>
              </a:prstGeom>
            </p:spPr>
          </p:pic>
          <p:pic>
            <p:nvPicPr>
              <p:cNvPr id="97036" name="image 7036"/>
              <p:cNvPicPr>
                <a:picLocks noChangeAspect="1"/>
              </p:cNvPicPr>
              <p:nvPr/>
            </p:nvPicPr>
            <p:blipFill>
              <a:blip r:embed="rId16"/>
              <a:srcRect/>
              <a:stretch>
                <a:fillRect/>
              </a:stretch>
            </p:blipFill>
            <p:spPr>
              <a:xfrm>
                <a:off x="1021727" y="2565441"/>
                <a:ext cx="678353" cy="678353"/>
              </a:xfrm>
              <a:prstGeom prst="rect">
                <a:avLst/>
              </a:prstGeom>
            </p:spPr>
          </p:pic>
          <p:pic>
            <p:nvPicPr>
              <p:cNvPr id="97037" name="image 7037"/>
              <p:cNvPicPr>
                <a:picLocks noChangeAspect="1"/>
              </p:cNvPicPr>
              <p:nvPr/>
            </p:nvPicPr>
            <p:blipFill>
              <a:blip r:embed="rId17"/>
              <a:srcRect/>
              <a:stretch>
                <a:fillRect/>
              </a:stretch>
            </p:blipFill>
            <p:spPr>
              <a:xfrm>
                <a:off x="930205" y="2586070"/>
                <a:ext cx="91260" cy="89480"/>
              </a:xfrm>
              <a:prstGeom prst="rect">
                <a:avLst/>
              </a:prstGeom>
            </p:spPr>
          </p:pic>
          <p:pic>
            <p:nvPicPr>
              <p:cNvPr id="97038" name="image 7038"/>
              <p:cNvPicPr>
                <a:picLocks noChangeAspect="1"/>
              </p:cNvPicPr>
              <p:nvPr/>
            </p:nvPicPr>
            <p:blipFill>
              <a:blip r:embed="rId18"/>
              <a:srcRect/>
              <a:stretch>
                <a:fillRect/>
              </a:stretch>
            </p:blipFill>
            <p:spPr>
              <a:xfrm>
                <a:off x="818943" y="2730684"/>
                <a:ext cx="900561" cy="497403"/>
              </a:xfrm>
              <a:prstGeom prst="rect">
                <a:avLst/>
              </a:prstGeom>
            </p:spPr>
          </p:pic>
        </p:grpSp>
        <p:pic>
          <p:nvPicPr>
            <p:cNvPr id="97039" name="image 7039"/>
            <p:cNvPicPr>
              <a:picLocks noChangeAspect="1"/>
            </p:cNvPicPr>
            <p:nvPr/>
          </p:nvPicPr>
          <p:blipFill>
            <a:blip r:embed="rId20"/>
            <a:srcRect/>
            <a:stretch>
              <a:fillRect/>
            </a:stretch>
          </p:blipFill>
          <p:spPr>
            <a:xfrm>
              <a:off x="1232515" y="2673051"/>
              <a:ext cx="276041" cy="403718"/>
            </a:xfrm>
            <a:prstGeom prst="rect">
              <a:avLst/>
            </a:prstGeom>
          </p:spPr>
        </p:pic>
      </p:grpSp>
      <p:grpSp>
        <p:nvGrpSpPr>
          <p:cNvPr id="7040" name="组合 7040"/>
          <p:cNvGrpSpPr/>
          <p:nvPr/>
        </p:nvGrpSpPr>
        <p:grpSpPr>
          <a:xfrm>
            <a:off x="818943" y="3905965"/>
            <a:ext cx="937212" cy="738093"/>
            <a:chOff x="818943" y="3905965"/>
            <a:chExt cx="937212" cy="738093"/>
          </a:xfrm>
        </p:grpSpPr>
        <p:grpSp>
          <p:nvGrpSpPr>
            <p:cNvPr id="7041" name="组合 7041"/>
            <p:cNvGrpSpPr/>
            <p:nvPr/>
          </p:nvGrpSpPr>
          <p:grpSpPr>
            <a:xfrm>
              <a:off x="818943" y="3905965"/>
              <a:ext cx="937212" cy="738093"/>
              <a:chOff x="818943" y="3905965"/>
              <a:chExt cx="937212" cy="738093"/>
            </a:xfrm>
          </p:grpSpPr>
          <p:pic>
            <p:nvPicPr>
              <p:cNvPr id="97042" name="image 7042"/>
              <p:cNvPicPr>
                <a:picLocks noChangeAspect="1"/>
              </p:cNvPicPr>
              <p:nvPr/>
            </p:nvPicPr>
            <p:blipFill>
              <a:blip r:embed="rId14"/>
              <a:srcRect/>
              <a:stretch>
                <a:fillRect/>
              </a:stretch>
            </p:blipFill>
            <p:spPr>
              <a:xfrm>
                <a:off x="1012093" y="3905965"/>
                <a:ext cx="148749" cy="145660"/>
              </a:xfrm>
              <a:prstGeom prst="rect">
                <a:avLst/>
              </a:prstGeom>
            </p:spPr>
          </p:pic>
          <p:pic>
            <p:nvPicPr>
              <p:cNvPr id="97043" name="image 7043"/>
              <p:cNvPicPr>
                <a:picLocks noChangeAspect="1"/>
              </p:cNvPicPr>
              <p:nvPr/>
            </p:nvPicPr>
            <p:blipFill>
              <a:blip r:embed="rId15"/>
              <a:srcRect/>
              <a:stretch>
                <a:fillRect/>
              </a:stretch>
            </p:blipFill>
            <p:spPr>
              <a:xfrm>
                <a:off x="1180215" y="3937223"/>
                <a:ext cx="575940" cy="575940"/>
              </a:xfrm>
              <a:prstGeom prst="rect">
                <a:avLst/>
              </a:prstGeom>
            </p:spPr>
          </p:pic>
          <p:pic>
            <p:nvPicPr>
              <p:cNvPr id="97044" name="image 7044"/>
              <p:cNvPicPr>
                <a:picLocks noChangeAspect="1"/>
              </p:cNvPicPr>
              <p:nvPr/>
            </p:nvPicPr>
            <p:blipFill>
              <a:blip r:embed="rId16"/>
              <a:srcRect/>
              <a:stretch>
                <a:fillRect/>
              </a:stretch>
            </p:blipFill>
            <p:spPr>
              <a:xfrm>
                <a:off x="1021727" y="3965706"/>
                <a:ext cx="678353" cy="678353"/>
              </a:xfrm>
              <a:prstGeom prst="rect">
                <a:avLst/>
              </a:prstGeom>
            </p:spPr>
          </p:pic>
          <p:pic>
            <p:nvPicPr>
              <p:cNvPr id="97045" name="image 7045"/>
              <p:cNvPicPr>
                <a:picLocks noChangeAspect="1"/>
              </p:cNvPicPr>
              <p:nvPr/>
            </p:nvPicPr>
            <p:blipFill>
              <a:blip r:embed="rId17"/>
              <a:srcRect/>
              <a:stretch>
                <a:fillRect/>
              </a:stretch>
            </p:blipFill>
            <p:spPr>
              <a:xfrm>
                <a:off x="930205" y="3986335"/>
                <a:ext cx="91260" cy="89480"/>
              </a:xfrm>
              <a:prstGeom prst="rect">
                <a:avLst/>
              </a:prstGeom>
            </p:spPr>
          </p:pic>
          <p:pic>
            <p:nvPicPr>
              <p:cNvPr id="97046" name="image 7046"/>
              <p:cNvPicPr>
                <a:picLocks noChangeAspect="1"/>
              </p:cNvPicPr>
              <p:nvPr/>
            </p:nvPicPr>
            <p:blipFill>
              <a:blip r:embed="rId18"/>
              <a:srcRect/>
              <a:stretch>
                <a:fillRect/>
              </a:stretch>
            </p:blipFill>
            <p:spPr>
              <a:xfrm>
                <a:off x="818943" y="4130948"/>
                <a:ext cx="900561" cy="497403"/>
              </a:xfrm>
              <a:prstGeom prst="rect">
                <a:avLst/>
              </a:prstGeom>
            </p:spPr>
          </p:pic>
        </p:grpSp>
        <p:pic>
          <p:nvPicPr>
            <p:cNvPr id="97047" name="image 7047"/>
            <p:cNvPicPr>
              <a:picLocks noChangeAspect="1"/>
            </p:cNvPicPr>
            <p:nvPr/>
          </p:nvPicPr>
          <p:blipFill>
            <a:blip r:embed="rId21"/>
            <a:srcRect/>
            <a:stretch>
              <a:fillRect/>
            </a:stretch>
          </p:blipFill>
          <p:spPr>
            <a:xfrm>
              <a:off x="1230392" y="4067356"/>
              <a:ext cx="280361" cy="415698"/>
            </a:xfrm>
            <a:prstGeom prst="rect">
              <a:avLst/>
            </a:prstGeom>
          </p:spPr>
        </p:pic>
      </p:grpSp>
      <p:grpSp>
        <p:nvGrpSpPr>
          <p:cNvPr id="7048" name="组合 7048"/>
          <p:cNvGrpSpPr/>
          <p:nvPr/>
        </p:nvGrpSpPr>
        <p:grpSpPr>
          <a:xfrm>
            <a:off x="818943" y="5224645"/>
            <a:ext cx="937212" cy="738093"/>
            <a:chOff x="818943" y="5224645"/>
            <a:chExt cx="937212" cy="738093"/>
          </a:xfrm>
        </p:grpSpPr>
        <p:grpSp>
          <p:nvGrpSpPr>
            <p:cNvPr id="7049" name="组合 7049"/>
            <p:cNvGrpSpPr/>
            <p:nvPr/>
          </p:nvGrpSpPr>
          <p:grpSpPr>
            <a:xfrm>
              <a:off x="818943" y="5224645"/>
              <a:ext cx="937212" cy="738093"/>
              <a:chOff x="818943" y="5224645"/>
              <a:chExt cx="937212" cy="738093"/>
            </a:xfrm>
          </p:grpSpPr>
          <p:pic>
            <p:nvPicPr>
              <p:cNvPr id="97050" name="image 7050"/>
              <p:cNvPicPr>
                <a:picLocks noChangeAspect="1"/>
              </p:cNvPicPr>
              <p:nvPr/>
            </p:nvPicPr>
            <p:blipFill>
              <a:blip r:embed="rId14"/>
              <a:srcRect/>
              <a:stretch>
                <a:fillRect/>
              </a:stretch>
            </p:blipFill>
            <p:spPr>
              <a:xfrm>
                <a:off x="1012093" y="5224645"/>
                <a:ext cx="148749" cy="145660"/>
              </a:xfrm>
              <a:prstGeom prst="rect">
                <a:avLst/>
              </a:prstGeom>
            </p:spPr>
          </p:pic>
          <p:pic>
            <p:nvPicPr>
              <p:cNvPr id="97051" name="image 7051"/>
              <p:cNvPicPr>
                <a:picLocks noChangeAspect="1"/>
              </p:cNvPicPr>
              <p:nvPr/>
            </p:nvPicPr>
            <p:blipFill>
              <a:blip r:embed="rId15"/>
              <a:srcRect/>
              <a:stretch>
                <a:fillRect/>
              </a:stretch>
            </p:blipFill>
            <p:spPr>
              <a:xfrm>
                <a:off x="1180215" y="5255903"/>
                <a:ext cx="575940" cy="575940"/>
              </a:xfrm>
              <a:prstGeom prst="rect">
                <a:avLst/>
              </a:prstGeom>
            </p:spPr>
          </p:pic>
          <p:pic>
            <p:nvPicPr>
              <p:cNvPr id="97052" name="image 7052"/>
              <p:cNvPicPr>
                <a:picLocks noChangeAspect="1"/>
              </p:cNvPicPr>
              <p:nvPr/>
            </p:nvPicPr>
            <p:blipFill>
              <a:blip r:embed="rId16"/>
              <a:srcRect/>
              <a:stretch>
                <a:fillRect/>
              </a:stretch>
            </p:blipFill>
            <p:spPr>
              <a:xfrm>
                <a:off x="1021727" y="5284386"/>
                <a:ext cx="678353" cy="678353"/>
              </a:xfrm>
              <a:prstGeom prst="rect">
                <a:avLst/>
              </a:prstGeom>
            </p:spPr>
          </p:pic>
          <p:pic>
            <p:nvPicPr>
              <p:cNvPr id="97053" name="image 7053"/>
              <p:cNvPicPr>
                <a:picLocks noChangeAspect="1"/>
              </p:cNvPicPr>
              <p:nvPr/>
            </p:nvPicPr>
            <p:blipFill>
              <a:blip r:embed="rId17"/>
              <a:srcRect/>
              <a:stretch>
                <a:fillRect/>
              </a:stretch>
            </p:blipFill>
            <p:spPr>
              <a:xfrm>
                <a:off x="930205" y="5305015"/>
                <a:ext cx="91260" cy="89480"/>
              </a:xfrm>
              <a:prstGeom prst="rect">
                <a:avLst/>
              </a:prstGeom>
            </p:spPr>
          </p:pic>
          <p:pic>
            <p:nvPicPr>
              <p:cNvPr id="97054" name="image 7054"/>
              <p:cNvPicPr>
                <a:picLocks noChangeAspect="1"/>
              </p:cNvPicPr>
              <p:nvPr/>
            </p:nvPicPr>
            <p:blipFill>
              <a:blip r:embed="rId18"/>
              <a:srcRect/>
              <a:stretch>
                <a:fillRect/>
              </a:stretch>
            </p:blipFill>
            <p:spPr>
              <a:xfrm>
                <a:off x="818943" y="5449628"/>
                <a:ext cx="900561" cy="497403"/>
              </a:xfrm>
              <a:prstGeom prst="rect">
                <a:avLst/>
              </a:prstGeom>
            </p:spPr>
          </p:pic>
        </p:grpSp>
        <p:pic>
          <p:nvPicPr>
            <p:cNvPr id="97055" name="image 7055"/>
            <p:cNvPicPr>
              <a:picLocks noChangeAspect="1"/>
            </p:cNvPicPr>
            <p:nvPr/>
          </p:nvPicPr>
          <p:blipFill>
            <a:blip r:embed="rId22"/>
            <a:srcRect/>
            <a:stretch>
              <a:fillRect/>
            </a:stretch>
          </p:blipFill>
          <p:spPr>
            <a:xfrm>
              <a:off x="1230792" y="5392954"/>
              <a:ext cx="279905" cy="401308"/>
            </a:xfrm>
            <a:prstGeom prst="rect">
              <a:avLst/>
            </a:prstGeom>
          </p:spPr>
        </p:pic>
      </p:grpSp>
      <p:sp>
        <p:nvSpPr>
          <p:cNvPr id="7056" name="Object 7056"/>
          <p:cNvSpPr txBox="1"/>
          <p:nvPr/>
        </p:nvSpPr>
        <p:spPr>
          <a:xfrm>
            <a:off x="1806765" y="2634090"/>
            <a:ext cx="39370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23"/>
                  <a:stretch>
                    <a:fillRect/>
                  </a:stretch>
                </a:blipFill>
                <a:latin typeface="OPPOSans-B" panose="00020600040101010101" charset="-122"/>
                <a:ea typeface="OPPOSans-B" panose="00020600040101010101" charset="-122"/>
              </a:rPr>
              <a:t>AI cutout to change background</a:t>
            </a:r>
            <a:endParaRPr lang="zh-CN" altLang="en-US" sz="1700"/>
          </a:p>
        </p:txBody>
      </p:sp>
      <p:sp>
        <p:nvSpPr>
          <p:cNvPr id="7057" name="Object 7057"/>
          <p:cNvSpPr txBox="1"/>
          <p:nvPr/>
        </p:nvSpPr>
        <p:spPr>
          <a:xfrm>
            <a:off x="1876552" y="2976990"/>
            <a:ext cx="44831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Background image can be changed, placing users in any scenic spot or commercial setting.</a:t>
            </a:r>
            <a:endParaRPr lang="zh-CN" altLang="en-US" sz="1300"/>
          </a:p>
        </p:txBody>
      </p:sp>
      <p:sp>
        <p:nvSpPr>
          <p:cNvPr id="7058" name="Object 7058"/>
          <p:cNvSpPr txBox="1"/>
          <p:nvPr/>
        </p:nvSpPr>
        <p:spPr>
          <a:xfrm>
            <a:off x="1860486" y="4021581"/>
            <a:ext cx="16002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24"/>
                  <a:stretch>
                    <a:fillRect/>
                  </a:stretch>
                </a:blipFill>
                <a:latin typeface="OPPOSans-B" panose="00020600040101010101" charset="-122"/>
                <a:ea typeface="OPPOSans-B" panose="00020600040101010101" charset="-122"/>
              </a:rPr>
              <a:t>Add stickers</a:t>
            </a:r>
            <a:endParaRPr lang="zh-CN" altLang="en-US" sz="1700"/>
          </a:p>
        </p:txBody>
      </p:sp>
      <p:sp>
        <p:nvSpPr>
          <p:cNvPr id="7059" name="Object 7059"/>
          <p:cNvSpPr txBox="1"/>
          <p:nvPr/>
        </p:nvSpPr>
        <p:spPr>
          <a:xfrm>
            <a:off x="1897989" y="4364482"/>
            <a:ext cx="44196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Supports zoom in, zoom out, rotate, delete, and unlimited additions.</a:t>
            </a:r>
            <a:endParaRPr lang="zh-CN" altLang="en-US" sz="1300"/>
          </a:p>
        </p:txBody>
      </p:sp>
      <p:sp>
        <p:nvSpPr>
          <p:cNvPr id="7060" name="Object 7060"/>
          <p:cNvSpPr txBox="1"/>
          <p:nvPr/>
        </p:nvSpPr>
        <p:spPr>
          <a:xfrm>
            <a:off x="1684584" y="5422242"/>
            <a:ext cx="15748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25"/>
                  <a:stretch>
                    <a:fillRect/>
                  </a:stretch>
                </a:blipFill>
                <a:latin typeface="OPPOSans-B" panose="00020600040101010101" charset="-122"/>
                <a:ea typeface="OPPOSans-B" panose="00020600040101010101" charset="-122"/>
              </a:rPr>
              <a:t>Signature</a:t>
            </a:r>
            <a:endParaRPr lang="zh-CN" altLang="en-US" sz="1700"/>
          </a:p>
        </p:txBody>
      </p:sp>
      <p:sp>
        <p:nvSpPr>
          <p:cNvPr id="7061" name="Object 7061"/>
          <p:cNvSpPr txBox="1"/>
          <p:nvPr/>
        </p:nvSpPr>
        <p:spPr>
          <a:xfrm>
            <a:off x="1837791" y="5765142"/>
            <a:ext cx="3619500" cy="774700"/>
          </a:xfrm>
          <a:prstGeom prst="rect">
            <a:avLst/>
          </a:prstGeom>
        </p:spPr>
        <p:txBody>
          <a:bodyPr vert="horz" wrap="square" lIns="0" tIns="0" rIns="0" bIns="0" rtlCol="0" anchor="t" anchorCtr="0">
            <a:noAutofit/>
          </a:bodyPr>
          <a:lstStyle/>
          <a:p>
            <a:pPr algn="ctr">
              <a:lnSpc>
                <a:spcPct val="135000"/>
              </a:lnSpc>
            </a:pPr>
            <a:r>
              <a:rPr lang="zh-CN" sz="1300" b="0" i="0" dirty="0" smtClean="0">
                <a:solidFill>
                  <a:srgbClr val="F2F2F2"/>
                </a:solidFill>
                <a:latin typeface="OPPOSans-R" panose="00020600040101010101" charset="-122"/>
                <a:ea typeface="OPPOSans-R" panose="00020600040101010101" charset="-122"/>
              </a:rPr>
              <a:t>Optional pen color, adjustable pen thickness</a:t>
            </a:r>
            <a:endParaRPr lang="zh-CN" altLang="en-US" sz="1300"/>
          </a:p>
        </p:txBody>
      </p:sp>
      <p:grpSp>
        <p:nvGrpSpPr>
          <p:cNvPr id="7062" name="组合 7062"/>
          <p:cNvGrpSpPr/>
          <p:nvPr/>
        </p:nvGrpSpPr>
        <p:grpSpPr>
          <a:xfrm>
            <a:off x="6625852" y="1176075"/>
            <a:ext cx="937212" cy="738093"/>
            <a:chOff x="6625852" y="1176075"/>
            <a:chExt cx="937212" cy="738093"/>
          </a:xfrm>
        </p:grpSpPr>
        <p:grpSp>
          <p:nvGrpSpPr>
            <p:cNvPr id="7063" name="组合 7063"/>
            <p:cNvGrpSpPr/>
            <p:nvPr/>
          </p:nvGrpSpPr>
          <p:grpSpPr>
            <a:xfrm>
              <a:off x="6625852" y="1176075"/>
              <a:ext cx="937212" cy="738093"/>
              <a:chOff x="6625852" y="1176075"/>
              <a:chExt cx="937212" cy="738093"/>
            </a:xfrm>
          </p:grpSpPr>
          <p:pic>
            <p:nvPicPr>
              <p:cNvPr id="97064" name="image 7064"/>
              <p:cNvPicPr>
                <a:picLocks noChangeAspect="1"/>
              </p:cNvPicPr>
              <p:nvPr/>
            </p:nvPicPr>
            <p:blipFill>
              <a:blip r:embed="rId14"/>
              <a:srcRect/>
              <a:stretch>
                <a:fillRect/>
              </a:stretch>
            </p:blipFill>
            <p:spPr>
              <a:xfrm>
                <a:off x="6819002" y="1176075"/>
                <a:ext cx="148749" cy="145660"/>
              </a:xfrm>
              <a:prstGeom prst="rect">
                <a:avLst/>
              </a:prstGeom>
            </p:spPr>
          </p:pic>
          <p:pic>
            <p:nvPicPr>
              <p:cNvPr id="97065" name="image 7065"/>
              <p:cNvPicPr>
                <a:picLocks noChangeAspect="1"/>
              </p:cNvPicPr>
              <p:nvPr/>
            </p:nvPicPr>
            <p:blipFill>
              <a:blip r:embed="rId15"/>
              <a:srcRect/>
              <a:stretch>
                <a:fillRect/>
              </a:stretch>
            </p:blipFill>
            <p:spPr>
              <a:xfrm>
                <a:off x="6987124" y="1207333"/>
                <a:ext cx="575940" cy="575940"/>
              </a:xfrm>
              <a:prstGeom prst="rect">
                <a:avLst/>
              </a:prstGeom>
            </p:spPr>
          </p:pic>
          <p:pic>
            <p:nvPicPr>
              <p:cNvPr id="97066" name="image 7066"/>
              <p:cNvPicPr>
                <a:picLocks noChangeAspect="1"/>
              </p:cNvPicPr>
              <p:nvPr/>
            </p:nvPicPr>
            <p:blipFill>
              <a:blip r:embed="rId16"/>
              <a:srcRect/>
              <a:stretch>
                <a:fillRect/>
              </a:stretch>
            </p:blipFill>
            <p:spPr>
              <a:xfrm>
                <a:off x="6828636" y="1235816"/>
                <a:ext cx="678353" cy="678353"/>
              </a:xfrm>
              <a:prstGeom prst="rect">
                <a:avLst/>
              </a:prstGeom>
            </p:spPr>
          </p:pic>
          <p:pic>
            <p:nvPicPr>
              <p:cNvPr id="97067" name="image 7067"/>
              <p:cNvPicPr>
                <a:picLocks noChangeAspect="1"/>
              </p:cNvPicPr>
              <p:nvPr/>
            </p:nvPicPr>
            <p:blipFill>
              <a:blip r:embed="rId17"/>
              <a:srcRect/>
              <a:stretch>
                <a:fillRect/>
              </a:stretch>
            </p:blipFill>
            <p:spPr>
              <a:xfrm>
                <a:off x="6737114" y="1256445"/>
                <a:ext cx="91260" cy="89480"/>
              </a:xfrm>
              <a:prstGeom prst="rect">
                <a:avLst/>
              </a:prstGeom>
            </p:spPr>
          </p:pic>
          <p:pic>
            <p:nvPicPr>
              <p:cNvPr id="97068" name="image 7068"/>
              <p:cNvPicPr>
                <a:picLocks noChangeAspect="1"/>
              </p:cNvPicPr>
              <p:nvPr/>
            </p:nvPicPr>
            <p:blipFill>
              <a:blip r:embed="rId18"/>
              <a:srcRect/>
              <a:stretch>
                <a:fillRect/>
              </a:stretch>
            </p:blipFill>
            <p:spPr>
              <a:xfrm>
                <a:off x="6625852" y="1401058"/>
                <a:ext cx="900561" cy="497403"/>
              </a:xfrm>
              <a:prstGeom prst="rect">
                <a:avLst/>
              </a:prstGeom>
            </p:spPr>
          </p:pic>
        </p:grpSp>
        <p:pic>
          <p:nvPicPr>
            <p:cNvPr id="97069" name="image 7069"/>
            <p:cNvPicPr>
              <a:picLocks noChangeAspect="1"/>
            </p:cNvPicPr>
            <p:nvPr/>
          </p:nvPicPr>
          <p:blipFill>
            <a:blip r:embed="rId26"/>
            <a:srcRect/>
            <a:stretch>
              <a:fillRect/>
            </a:stretch>
          </p:blipFill>
          <p:spPr>
            <a:xfrm>
              <a:off x="7035456" y="1338475"/>
              <a:ext cx="284498" cy="413152"/>
            </a:xfrm>
            <a:prstGeom prst="rect">
              <a:avLst/>
            </a:prstGeom>
          </p:spPr>
        </p:pic>
      </p:grpSp>
      <p:grpSp>
        <p:nvGrpSpPr>
          <p:cNvPr id="7070" name="组合 7070"/>
          <p:cNvGrpSpPr/>
          <p:nvPr/>
        </p:nvGrpSpPr>
        <p:grpSpPr>
          <a:xfrm>
            <a:off x="6625852" y="2522085"/>
            <a:ext cx="937212" cy="738093"/>
            <a:chOff x="6625852" y="2522085"/>
            <a:chExt cx="937212" cy="738093"/>
          </a:xfrm>
        </p:grpSpPr>
        <p:grpSp>
          <p:nvGrpSpPr>
            <p:cNvPr id="7071" name="组合 7071"/>
            <p:cNvGrpSpPr/>
            <p:nvPr/>
          </p:nvGrpSpPr>
          <p:grpSpPr>
            <a:xfrm>
              <a:off x="6625852" y="2522085"/>
              <a:ext cx="937212" cy="738093"/>
              <a:chOff x="6625852" y="2522085"/>
              <a:chExt cx="937212" cy="738093"/>
            </a:xfrm>
          </p:grpSpPr>
          <p:pic>
            <p:nvPicPr>
              <p:cNvPr id="97072" name="image 7072"/>
              <p:cNvPicPr>
                <a:picLocks noChangeAspect="1"/>
              </p:cNvPicPr>
              <p:nvPr/>
            </p:nvPicPr>
            <p:blipFill>
              <a:blip r:embed="rId14"/>
              <a:srcRect/>
              <a:stretch>
                <a:fillRect/>
              </a:stretch>
            </p:blipFill>
            <p:spPr>
              <a:xfrm>
                <a:off x="6819002" y="2522085"/>
                <a:ext cx="148749" cy="145660"/>
              </a:xfrm>
              <a:prstGeom prst="rect">
                <a:avLst/>
              </a:prstGeom>
            </p:spPr>
          </p:pic>
          <p:pic>
            <p:nvPicPr>
              <p:cNvPr id="97073" name="image 7073"/>
              <p:cNvPicPr>
                <a:picLocks noChangeAspect="1"/>
              </p:cNvPicPr>
              <p:nvPr/>
            </p:nvPicPr>
            <p:blipFill>
              <a:blip r:embed="rId15"/>
              <a:srcRect/>
              <a:stretch>
                <a:fillRect/>
              </a:stretch>
            </p:blipFill>
            <p:spPr>
              <a:xfrm>
                <a:off x="6987124" y="2553342"/>
                <a:ext cx="575940" cy="575940"/>
              </a:xfrm>
              <a:prstGeom prst="rect">
                <a:avLst/>
              </a:prstGeom>
            </p:spPr>
          </p:pic>
          <p:pic>
            <p:nvPicPr>
              <p:cNvPr id="97074" name="image 7074"/>
              <p:cNvPicPr>
                <a:picLocks noChangeAspect="1"/>
              </p:cNvPicPr>
              <p:nvPr/>
            </p:nvPicPr>
            <p:blipFill>
              <a:blip r:embed="rId16"/>
              <a:srcRect/>
              <a:stretch>
                <a:fillRect/>
              </a:stretch>
            </p:blipFill>
            <p:spPr>
              <a:xfrm>
                <a:off x="6828636" y="2581825"/>
                <a:ext cx="678353" cy="678353"/>
              </a:xfrm>
              <a:prstGeom prst="rect">
                <a:avLst/>
              </a:prstGeom>
            </p:spPr>
          </p:pic>
          <p:pic>
            <p:nvPicPr>
              <p:cNvPr id="97075" name="image 7075"/>
              <p:cNvPicPr>
                <a:picLocks noChangeAspect="1"/>
              </p:cNvPicPr>
              <p:nvPr/>
            </p:nvPicPr>
            <p:blipFill>
              <a:blip r:embed="rId17"/>
              <a:srcRect/>
              <a:stretch>
                <a:fillRect/>
              </a:stretch>
            </p:blipFill>
            <p:spPr>
              <a:xfrm>
                <a:off x="6737114" y="2602454"/>
                <a:ext cx="91260" cy="89480"/>
              </a:xfrm>
              <a:prstGeom prst="rect">
                <a:avLst/>
              </a:prstGeom>
            </p:spPr>
          </p:pic>
          <p:pic>
            <p:nvPicPr>
              <p:cNvPr id="97076" name="image 7076"/>
              <p:cNvPicPr>
                <a:picLocks noChangeAspect="1"/>
              </p:cNvPicPr>
              <p:nvPr/>
            </p:nvPicPr>
            <p:blipFill>
              <a:blip r:embed="rId18"/>
              <a:srcRect/>
              <a:stretch>
                <a:fillRect/>
              </a:stretch>
            </p:blipFill>
            <p:spPr>
              <a:xfrm>
                <a:off x="6625852" y="2747068"/>
                <a:ext cx="900561" cy="497403"/>
              </a:xfrm>
              <a:prstGeom prst="rect">
                <a:avLst/>
              </a:prstGeom>
            </p:spPr>
          </p:pic>
        </p:grpSp>
        <p:pic>
          <p:nvPicPr>
            <p:cNvPr id="97077" name="image 7077"/>
            <p:cNvPicPr>
              <a:picLocks noChangeAspect="1"/>
            </p:cNvPicPr>
            <p:nvPr/>
          </p:nvPicPr>
          <p:blipFill>
            <a:blip r:embed="rId27"/>
            <a:srcRect/>
            <a:stretch>
              <a:fillRect/>
            </a:stretch>
          </p:blipFill>
          <p:spPr>
            <a:xfrm>
              <a:off x="7042058" y="2686563"/>
              <a:ext cx="269301" cy="409650"/>
            </a:xfrm>
            <a:prstGeom prst="rect">
              <a:avLst/>
            </a:prstGeom>
          </p:spPr>
        </p:pic>
      </p:grpSp>
      <p:grpSp>
        <p:nvGrpSpPr>
          <p:cNvPr id="7078" name="组合 7078"/>
          <p:cNvGrpSpPr/>
          <p:nvPr/>
        </p:nvGrpSpPr>
        <p:grpSpPr>
          <a:xfrm>
            <a:off x="6625852" y="3922349"/>
            <a:ext cx="937212" cy="738093"/>
            <a:chOff x="6625852" y="3922349"/>
            <a:chExt cx="937212" cy="738093"/>
          </a:xfrm>
        </p:grpSpPr>
        <p:grpSp>
          <p:nvGrpSpPr>
            <p:cNvPr id="7079" name="组合 7079"/>
            <p:cNvGrpSpPr/>
            <p:nvPr/>
          </p:nvGrpSpPr>
          <p:grpSpPr>
            <a:xfrm>
              <a:off x="6625852" y="3922349"/>
              <a:ext cx="937212" cy="738093"/>
              <a:chOff x="6625852" y="3922349"/>
              <a:chExt cx="937212" cy="738093"/>
            </a:xfrm>
          </p:grpSpPr>
          <p:pic>
            <p:nvPicPr>
              <p:cNvPr id="97080" name="image 7080"/>
              <p:cNvPicPr>
                <a:picLocks noChangeAspect="1"/>
              </p:cNvPicPr>
              <p:nvPr/>
            </p:nvPicPr>
            <p:blipFill>
              <a:blip r:embed="rId14"/>
              <a:srcRect/>
              <a:stretch>
                <a:fillRect/>
              </a:stretch>
            </p:blipFill>
            <p:spPr>
              <a:xfrm>
                <a:off x="6819002" y="3922349"/>
                <a:ext cx="148749" cy="145660"/>
              </a:xfrm>
              <a:prstGeom prst="rect">
                <a:avLst/>
              </a:prstGeom>
            </p:spPr>
          </p:pic>
          <p:pic>
            <p:nvPicPr>
              <p:cNvPr id="97081" name="image 7081"/>
              <p:cNvPicPr>
                <a:picLocks noChangeAspect="1"/>
              </p:cNvPicPr>
              <p:nvPr/>
            </p:nvPicPr>
            <p:blipFill>
              <a:blip r:embed="rId15"/>
              <a:srcRect/>
              <a:stretch>
                <a:fillRect/>
              </a:stretch>
            </p:blipFill>
            <p:spPr>
              <a:xfrm>
                <a:off x="6987124" y="3953607"/>
                <a:ext cx="575940" cy="575940"/>
              </a:xfrm>
              <a:prstGeom prst="rect">
                <a:avLst/>
              </a:prstGeom>
            </p:spPr>
          </p:pic>
          <p:pic>
            <p:nvPicPr>
              <p:cNvPr id="97082" name="image 7082"/>
              <p:cNvPicPr>
                <a:picLocks noChangeAspect="1"/>
              </p:cNvPicPr>
              <p:nvPr/>
            </p:nvPicPr>
            <p:blipFill>
              <a:blip r:embed="rId16"/>
              <a:srcRect/>
              <a:stretch>
                <a:fillRect/>
              </a:stretch>
            </p:blipFill>
            <p:spPr>
              <a:xfrm>
                <a:off x="6828636" y="3982090"/>
                <a:ext cx="678353" cy="678353"/>
              </a:xfrm>
              <a:prstGeom prst="rect">
                <a:avLst/>
              </a:prstGeom>
            </p:spPr>
          </p:pic>
          <p:pic>
            <p:nvPicPr>
              <p:cNvPr id="97083" name="image 7083"/>
              <p:cNvPicPr>
                <a:picLocks noChangeAspect="1"/>
              </p:cNvPicPr>
              <p:nvPr/>
            </p:nvPicPr>
            <p:blipFill>
              <a:blip r:embed="rId17"/>
              <a:srcRect/>
              <a:stretch>
                <a:fillRect/>
              </a:stretch>
            </p:blipFill>
            <p:spPr>
              <a:xfrm>
                <a:off x="6737114" y="4002719"/>
                <a:ext cx="91260" cy="89480"/>
              </a:xfrm>
              <a:prstGeom prst="rect">
                <a:avLst/>
              </a:prstGeom>
            </p:spPr>
          </p:pic>
          <p:pic>
            <p:nvPicPr>
              <p:cNvPr id="97084" name="image 7084"/>
              <p:cNvPicPr>
                <a:picLocks noChangeAspect="1"/>
              </p:cNvPicPr>
              <p:nvPr/>
            </p:nvPicPr>
            <p:blipFill>
              <a:blip r:embed="rId18"/>
              <a:srcRect/>
              <a:stretch>
                <a:fillRect/>
              </a:stretch>
            </p:blipFill>
            <p:spPr>
              <a:xfrm>
                <a:off x="6625852" y="4147332"/>
                <a:ext cx="900561" cy="497403"/>
              </a:xfrm>
              <a:prstGeom prst="rect">
                <a:avLst/>
              </a:prstGeom>
            </p:spPr>
          </p:pic>
        </p:grpSp>
        <p:pic>
          <p:nvPicPr>
            <p:cNvPr id="97085" name="image 7085"/>
            <p:cNvPicPr>
              <a:picLocks noChangeAspect="1"/>
            </p:cNvPicPr>
            <p:nvPr/>
          </p:nvPicPr>
          <p:blipFill>
            <a:blip r:embed="rId28"/>
            <a:srcRect/>
            <a:stretch>
              <a:fillRect/>
            </a:stretch>
          </p:blipFill>
          <p:spPr>
            <a:xfrm>
              <a:off x="7044758" y="4092224"/>
              <a:ext cx="263549" cy="398869"/>
            </a:xfrm>
            <a:prstGeom prst="rect">
              <a:avLst/>
            </a:prstGeom>
          </p:spPr>
        </p:pic>
      </p:grpSp>
      <p:sp>
        <p:nvSpPr>
          <p:cNvPr id="7086" name="Object 7086"/>
          <p:cNvSpPr txBox="1"/>
          <p:nvPr/>
        </p:nvSpPr>
        <p:spPr>
          <a:xfrm>
            <a:off x="7228112" y="1250084"/>
            <a:ext cx="43053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29"/>
                  <a:stretch>
                    <a:fillRect/>
                  </a:stretch>
                </a:blipFill>
                <a:latin typeface="OPPOSans-B" panose="00020600040101010101" charset="-122"/>
                <a:ea typeface="OPPOSans-B" panose="00020600040101010101" charset="-122"/>
              </a:rPr>
              <a:t>Scan QR code to save photo</a:t>
            </a:r>
            <a:endParaRPr lang="zh-CN" altLang="en-US" sz="1700"/>
          </a:p>
        </p:txBody>
      </p:sp>
      <p:sp>
        <p:nvSpPr>
          <p:cNvPr id="7087" name="Object 7087"/>
          <p:cNvSpPr txBox="1"/>
          <p:nvPr/>
        </p:nvSpPr>
        <p:spPr>
          <a:xfrm>
            <a:off x="7762121" y="1592984"/>
            <a:ext cx="38481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No restrictions on WeChat or Apple Camera. Foreign customers can also scan the QR code to retrieve.</a:t>
            </a:r>
            <a:endParaRPr lang="zh-CN" altLang="en-US" sz="1300"/>
          </a:p>
        </p:txBody>
      </p:sp>
      <p:sp>
        <p:nvSpPr>
          <p:cNvPr id="7088" name="Object 7088"/>
          <p:cNvSpPr txBox="1"/>
          <p:nvPr/>
        </p:nvSpPr>
        <p:spPr>
          <a:xfrm>
            <a:off x="7232633" y="2760800"/>
            <a:ext cx="49149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30"/>
                  <a:stretch>
                    <a:fillRect/>
                  </a:stretch>
                </a:blipFill>
                <a:latin typeface="OPPOSans-B" panose="00020600040101010101" charset="-122"/>
                <a:ea typeface="OPPOSans-B" panose="00020600040101010101" charset="-122"/>
              </a:rPr>
              <a:t>Offer various photo wall options.</a:t>
            </a:r>
            <a:endParaRPr lang="zh-CN" altLang="en-US" sz="1700"/>
          </a:p>
        </p:txBody>
      </p:sp>
      <p:sp>
        <p:nvSpPr>
          <p:cNvPr id="7089" name="Object 7089"/>
          <p:cNvSpPr txBox="1"/>
          <p:nvPr/>
        </p:nvSpPr>
        <p:spPr>
          <a:xfrm>
            <a:off x="7762121" y="3071473"/>
            <a:ext cx="40894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Free large-screen photo display walls, which will be upgraded later</a:t>
            </a:r>
            <a:endParaRPr lang="zh-CN" altLang="en-US" sz="1300"/>
          </a:p>
        </p:txBody>
      </p:sp>
      <p:sp>
        <p:nvSpPr>
          <p:cNvPr id="7090" name="Object 7090"/>
          <p:cNvSpPr txBox="1"/>
          <p:nvPr/>
        </p:nvSpPr>
        <p:spPr>
          <a:xfrm>
            <a:off x="7762121" y="4021581"/>
            <a:ext cx="32004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31"/>
                  <a:stretch>
                    <a:fillRect/>
                  </a:stretch>
                </a:blipFill>
                <a:latin typeface="OPPOSans-B" panose="00020600040101010101" charset="-122"/>
                <a:ea typeface="OPPOSans-B" panose="00020600040101010101" charset="-122"/>
              </a:rPr>
              <a:t>Free 1000 AI drawing traffic</a:t>
            </a:r>
            <a:endParaRPr lang="zh-CN" altLang="en-US" sz="1700"/>
          </a:p>
        </p:txBody>
      </p:sp>
      <p:sp>
        <p:nvSpPr>
          <p:cNvPr id="7091" name="Object 7091"/>
          <p:cNvSpPr txBox="1"/>
          <p:nvPr/>
        </p:nvSpPr>
        <p:spPr>
          <a:xfrm>
            <a:off x="7762121" y="4327316"/>
            <a:ext cx="40132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Future top-ups come with many discounts on data.</a:t>
            </a:r>
            <a:endParaRPr lang="zh-CN" altLang="en-US" sz="1300"/>
          </a:p>
        </p:txBody>
      </p:sp>
      <p:grpSp>
        <p:nvGrpSpPr>
          <p:cNvPr id="7092" name="组合 7092"/>
          <p:cNvGrpSpPr/>
          <p:nvPr/>
        </p:nvGrpSpPr>
        <p:grpSpPr>
          <a:xfrm>
            <a:off x="6544699" y="5269357"/>
            <a:ext cx="937212" cy="738093"/>
            <a:chOff x="6544699" y="5269357"/>
            <a:chExt cx="937212" cy="738093"/>
          </a:xfrm>
        </p:grpSpPr>
        <p:grpSp>
          <p:nvGrpSpPr>
            <p:cNvPr id="7093" name="组合 7093"/>
            <p:cNvGrpSpPr/>
            <p:nvPr/>
          </p:nvGrpSpPr>
          <p:grpSpPr>
            <a:xfrm>
              <a:off x="6544699" y="5269357"/>
              <a:ext cx="937212" cy="738093"/>
              <a:chOff x="6544699" y="5269357"/>
              <a:chExt cx="937212" cy="738093"/>
            </a:xfrm>
          </p:grpSpPr>
          <p:pic>
            <p:nvPicPr>
              <p:cNvPr id="97094" name="image 7094"/>
              <p:cNvPicPr>
                <a:picLocks noChangeAspect="1"/>
              </p:cNvPicPr>
              <p:nvPr/>
            </p:nvPicPr>
            <p:blipFill>
              <a:blip r:embed="rId14"/>
              <a:srcRect/>
              <a:stretch>
                <a:fillRect/>
              </a:stretch>
            </p:blipFill>
            <p:spPr>
              <a:xfrm>
                <a:off x="6737849" y="5269357"/>
                <a:ext cx="148749" cy="145660"/>
              </a:xfrm>
              <a:prstGeom prst="rect">
                <a:avLst/>
              </a:prstGeom>
            </p:spPr>
          </p:pic>
          <p:pic>
            <p:nvPicPr>
              <p:cNvPr id="97095" name="image 7095"/>
              <p:cNvPicPr>
                <a:picLocks noChangeAspect="1"/>
              </p:cNvPicPr>
              <p:nvPr/>
            </p:nvPicPr>
            <p:blipFill>
              <a:blip r:embed="rId15"/>
              <a:srcRect/>
              <a:stretch>
                <a:fillRect/>
              </a:stretch>
            </p:blipFill>
            <p:spPr>
              <a:xfrm>
                <a:off x="6905971" y="5300614"/>
                <a:ext cx="575940" cy="575940"/>
              </a:xfrm>
              <a:prstGeom prst="rect">
                <a:avLst/>
              </a:prstGeom>
            </p:spPr>
          </p:pic>
          <p:pic>
            <p:nvPicPr>
              <p:cNvPr id="97096" name="image 7096"/>
              <p:cNvPicPr>
                <a:picLocks noChangeAspect="1"/>
              </p:cNvPicPr>
              <p:nvPr/>
            </p:nvPicPr>
            <p:blipFill>
              <a:blip r:embed="rId16"/>
              <a:srcRect/>
              <a:stretch>
                <a:fillRect/>
              </a:stretch>
            </p:blipFill>
            <p:spPr>
              <a:xfrm>
                <a:off x="6747483" y="5329097"/>
                <a:ext cx="678353" cy="678353"/>
              </a:xfrm>
              <a:prstGeom prst="rect">
                <a:avLst/>
              </a:prstGeom>
            </p:spPr>
          </p:pic>
          <p:pic>
            <p:nvPicPr>
              <p:cNvPr id="97097" name="image 7097"/>
              <p:cNvPicPr>
                <a:picLocks noChangeAspect="1"/>
              </p:cNvPicPr>
              <p:nvPr/>
            </p:nvPicPr>
            <p:blipFill>
              <a:blip r:embed="rId17"/>
              <a:srcRect/>
              <a:stretch>
                <a:fillRect/>
              </a:stretch>
            </p:blipFill>
            <p:spPr>
              <a:xfrm>
                <a:off x="6655961" y="5349726"/>
                <a:ext cx="91260" cy="89480"/>
              </a:xfrm>
              <a:prstGeom prst="rect">
                <a:avLst/>
              </a:prstGeom>
            </p:spPr>
          </p:pic>
          <p:pic>
            <p:nvPicPr>
              <p:cNvPr id="97098" name="image 7098"/>
              <p:cNvPicPr>
                <a:picLocks noChangeAspect="1"/>
              </p:cNvPicPr>
              <p:nvPr/>
            </p:nvPicPr>
            <p:blipFill>
              <a:blip r:embed="rId18"/>
              <a:srcRect/>
              <a:stretch>
                <a:fillRect/>
              </a:stretch>
            </p:blipFill>
            <p:spPr>
              <a:xfrm>
                <a:off x="6544699" y="5494340"/>
                <a:ext cx="900561" cy="497403"/>
              </a:xfrm>
              <a:prstGeom prst="rect">
                <a:avLst/>
              </a:prstGeom>
            </p:spPr>
          </p:pic>
        </p:grpSp>
        <p:pic>
          <p:nvPicPr>
            <p:cNvPr id="97099" name="image 7099"/>
            <p:cNvPicPr>
              <a:picLocks noChangeAspect="1"/>
            </p:cNvPicPr>
            <p:nvPr/>
          </p:nvPicPr>
          <p:blipFill>
            <a:blip r:embed="rId32"/>
            <a:srcRect/>
            <a:stretch>
              <a:fillRect/>
            </a:stretch>
          </p:blipFill>
          <p:spPr>
            <a:xfrm>
              <a:off x="6961822" y="5433250"/>
              <a:ext cx="267185" cy="411032"/>
            </a:xfrm>
            <a:prstGeom prst="rect">
              <a:avLst/>
            </a:prstGeom>
          </p:spPr>
        </p:pic>
      </p:grpSp>
      <p:sp>
        <p:nvSpPr>
          <p:cNvPr id="70100" name="Object 70100"/>
          <p:cNvSpPr txBox="1"/>
          <p:nvPr/>
        </p:nvSpPr>
        <p:spPr>
          <a:xfrm>
            <a:off x="7762121" y="5422242"/>
            <a:ext cx="35814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33"/>
                  <a:stretch>
                    <a:fillRect/>
                  </a:stretch>
                </a:blipFill>
                <a:latin typeface="OPPOSans-B" panose="00020600040101010101" charset="-122"/>
                <a:ea typeface="OPPOSans-B" panose="00020600040101010101" charset="-122"/>
              </a:rPr>
              <a:t>Supports custom photo frames</a:t>
            </a:r>
            <a:endParaRPr lang="zh-CN" altLang="en-US" sz="1700"/>
          </a:p>
        </p:txBody>
      </p:sp>
      <p:sp>
        <p:nvSpPr>
          <p:cNvPr id="70101" name="Object 70101"/>
          <p:cNvSpPr txBox="1"/>
          <p:nvPr/>
        </p:nvSpPr>
        <p:spPr>
          <a:xfrm>
            <a:off x="7762121" y="5678032"/>
            <a:ext cx="41656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You can change the photo frame and add business event information to boost your commercial promotion and monetization.</a:t>
            </a:r>
            <a:endParaRPr lang="zh-CN" altLang="en-US" sz="1300"/>
          </a:p>
        </p:txBody>
      </p:sp>
      <p:pic>
        <p:nvPicPr>
          <p:cNvPr id="970102" name="image 70102"/>
          <p:cNvPicPr>
            <a:picLocks noChangeAspect="1"/>
          </p:cNvPicPr>
          <p:nvPr/>
        </p:nvPicPr>
        <p:blipFill>
          <a:blip r:embed="rId34"/>
          <a:srcRect/>
          <a:stretch>
            <a:fillRect/>
          </a:stretch>
        </p:blipFill>
        <p:spPr>
          <a:xfrm>
            <a:off x="6172260" y="504952"/>
            <a:ext cx="4458401" cy="3362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801" name="image 801"/>
          <p:cNvPicPr>
            <a:picLocks noChangeAspect="1"/>
          </p:cNvPicPr>
          <p:nvPr/>
        </p:nvPicPr>
        <p:blipFill>
          <a:blip r:embed="rId1"/>
          <a:srcRect/>
          <a:stretch>
            <a:fillRect/>
          </a:stretch>
        </p:blipFill>
        <p:spPr>
          <a:xfrm>
            <a:off x="0" y="0"/>
            <a:ext cx="12192000" cy="6858000"/>
          </a:xfrm>
          <a:prstGeom prst="rect">
            <a:avLst/>
          </a:prstGeom>
        </p:spPr>
      </p:pic>
      <p:pic>
        <p:nvPicPr>
          <p:cNvPr id="9802" name="image 802"/>
          <p:cNvPicPr>
            <a:picLocks noChangeAspect="1"/>
          </p:cNvPicPr>
          <p:nvPr/>
        </p:nvPicPr>
        <p:blipFill>
          <a:blip r:embed="rId2"/>
          <a:srcRect/>
          <a:stretch>
            <a:fillRect/>
          </a:stretch>
        </p:blipFill>
        <p:spPr>
          <a:xfrm>
            <a:off x="295275" y="798957"/>
            <a:ext cx="3022981" cy="234442"/>
          </a:xfrm>
          <a:prstGeom prst="rect">
            <a:avLst/>
          </a:prstGeom>
        </p:spPr>
      </p:pic>
      <p:sp>
        <p:nvSpPr>
          <p:cNvPr id="803" name="Object 8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Product Advantages</a:t>
            </a:r>
            <a:endParaRPr lang="zh-CN" altLang="en-US" sz="1400"/>
          </a:p>
        </p:txBody>
      </p:sp>
      <p:pic>
        <p:nvPicPr>
          <p:cNvPr id="9804" name="image 804"/>
          <p:cNvPicPr>
            <a:picLocks noChangeAspect="1"/>
          </p:cNvPicPr>
          <p:nvPr/>
        </p:nvPicPr>
        <p:blipFill>
          <a:blip r:embed="rId3"/>
          <a:srcRect/>
          <a:stretch>
            <a:fillRect/>
          </a:stretch>
        </p:blipFill>
        <p:spPr>
          <a:xfrm>
            <a:off x="274828" y="289433"/>
            <a:ext cx="1753108" cy="449961"/>
          </a:xfrm>
          <a:prstGeom prst="rect">
            <a:avLst/>
          </a:prstGeom>
        </p:spPr>
      </p:pic>
      <p:grpSp>
        <p:nvGrpSpPr>
          <p:cNvPr id="805" name="组合 805"/>
          <p:cNvGrpSpPr/>
          <p:nvPr/>
        </p:nvGrpSpPr>
        <p:grpSpPr>
          <a:xfrm>
            <a:off x="10444607" y="298958"/>
            <a:ext cx="885571" cy="543560"/>
            <a:chOff x="10444607" y="298958"/>
            <a:chExt cx="885571" cy="543560"/>
          </a:xfrm>
        </p:grpSpPr>
        <p:sp>
          <p:nvSpPr>
            <p:cNvPr id="806" name="Object 8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807" name="Object 8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808" name="Object 8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809" name="Object 8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8010" name="组合 8010"/>
          <p:cNvGrpSpPr/>
          <p:nvPr/>
        </p:nvGrpSpPr>
        <p:grpSpPr>
          <a:xfrm rot="-10800000" flipV="1">
            <a:off x="11261725" y="508889"/>
            <a:ext cx="274955" cy="240792"/>
            <a:chOff x="11261725" y="508889"/>
            <a:chExt cx="274955" cy="240792"/>
          </a:xfrm>
        </p:grpSpPr>
        <p:sp>
          <p:nvSpPr>
            <p:cNvPr id="8011" name="Object 8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8012" name="Object 8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8013" name="image 8013"/>
          <p:cNvPicPr>
            <a:picLocks noChangeAspect="1"/>
          </p:cNvPicPr>
          <p:nvPr/>
        </p:nvPicPr>
        <p:blipFill>
          <a:blip r:embed="rId10"/>
          <a:srcRect/>
          <a:stretch>
            <a:fillRect/>
          </a:stretch>
        </p:blipFill>
        <p:spPr>
          <a:xfrm>
            <a:off x="1060196" y="3842766"/>
            <a:ext cx="1600581" cy="357632"/>
          </a:xfrm>
          <a:prstGeom prst="rect">
            <a:avLst/>
          </a:prstGeom>
        </p:spPr>
      </p:pic>
      <p:sp>
        <p:nvSpPr>
          <p:cNvPr id="8014" name="Object 8014"/>
          <p:cNvSpPr txBox="1"/>
          <p:nvPr/>
        </p:nvSpPr>
        <p:spPr>
          <a:xfrm>
            <a:off x="1957705" y="1256226"/>
            <a:ext cx="3987800" cy="469900"/>
          </a:xfrm>
          <a:prstGeom prst="rect">
            <a:avLst/>
          </a:prstGeom>
        </p:spPr>
        <p:txBody>
          <a:bodyPr vert="horz" wrap="square" lIns="0" tIns="0" rIns="0" bIns="0" rtlCol="0" anchor="t" anchorCtr="0">
            <a:noAutofit/>
          </a:bodyPr>
          <a:lstStyle/>
          <a:p>
            <a:pPr algn="l">
              <a:lnSpc>
                <a:spcPct val="100000"/>
              </a:lnSpc>
            </a:pPr>
            <a:r>
              <a:rPr lang="zh-CN" sz="1700" b="1" i="0" dirty="0" smtClean="0">
                <a:blipFill>
                  <a:blip r:embed="rId11"/>
                  <a:stretch>
                    <a:fillRect/>
                  </a:stretch>
                </a:blipFill>
                <a:latin typeface="OPPOSans-B" panose="00020600040101010101" charset="-122"/>
                <a:ea typeface="OPPOSans-B" panose="00020600040101010101" charset="-122"/>
              </a:rPr>
              <a:t>Supports custom descriptions for AI-generated art.</a:t>
            </a:r>
            <a:endParaRPr lang="zh-CN" altLang="en-US" sz="1700"/>
          </a:p>
        </p:txBody>
      </p:sp>
      <p:pic>
        <p:nvPicPr>
          <p:cNvPr id="98015" name="image 8015"/>
          <p:cNvPicPr>
            <a:picLocks noChangeAspect="1"/>
          </p:cNvPicPr>
          <p:nvPr/>
        </p:nvPicPr>
        <p:blipFill>
          <a:blip r:embed="rId12"/>
          <a:srcRect/>
          <a:stretch>
            <a:fillRect/>
          </a:stretch>
        </p:blipFill>
        <p:spPr>
          <a:xfrm>
            <a:off x="781939" y="4175125"/>
            <a:ext cx="2157095" cy="1094232"/>
          </a:xfrm>
          <a:prstGeom prst="rect">
            <a:avLst/>
          </a:prstGeom>
        </p:spPr>
      </p:pic>
      <p:sp>
        <p:nvSpPr>
          <p:cNvPr id="8016" name="Object 8016"/>
          <p:cNvSpPr txBox="1"/>
          <p:nvPr/>
        </p:nvSpPr>
        <p:spPr>
          <a:xfrm>
            <a:off x="1957705" y="1961155"/>
            <a:ext cx="45974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Generate images based on your description using AI, and add them to custom styles.</a:t>
            </a:r>
            <a:endParaRPr lang="zh-CN" altLang="en-US" sz="1300"/>
          </a:p>
        </p:txBody>
      </p:sp>
      <p:pic>
        <p:nvPicPr>
          <p:cNvPr id="98017" name="image 8017"/>
          <p:cNvPicPr>
            <a:picLocks noChangeAspect="1"/>
          </p:cNvPicPr>
          <p:nvPr/>
        </p:nvPicPr>
        <p:blipFill>
          <a:blip r:embed="rId10"/>
          <a:srcRect/>
          <a:stretch>
            <a:fillRect/>
          </a:stretch>
        </p:blipFill>
        <p:spPr>
          <a:xfrm>
            <a:off x="3987927" y="3842766"/>
            <a:ext cx="1600581" cy="357632"/>
          </a:xfrm>
          <a:prstGeom prst="rect">
            <a:avLst/>
          </a:prstGeom>
        </p:spPr>
      </p:pic>
      <p:pic>
        <p:nvPicPr>
          <p:cNvPr id="98018" name="image 8018"/>
          <p:cNvPicPr>
            <a:picLocks noChangeAspect="1"/>
          </p:cNvPicPr>
          <p:nvPr/>
        </p:nvPicPr>
        <p:blipFill>
          <a:blip r:embed="rId13"/>
          <a:srcRect/>
          <a:stretch>
            <a:fillRect/>
          </a:stretch>
        </p:blipFill>
        <p:spPr>
          <a:xfrm>
            <a:off x="3587750" y="4175125"/>
            <a:ext cx="2401062" cy="724916"/>
          </a:xfrm>
          <a:prstGeom prst="rect">
            <a:avLst/>
          </a:prstGeom>
        </p:spPr>
      </p:pic>
      <p:pic>
        <p:nvPicPr>
          <p:cNvPr id="98019" name="image 8019"/>
          <p:cNvPicPr>
            <a:picLocks noChangeAspect="1"/>
          </p:cNvPicPr>
          <p:nvPr/>
        </p:nvPicPr>
        <p:blipFill>
          <a:blip r:embed="rId10"/>
          <a:srcRect/>
          <a:stretch>
            <a:fillRect/>
          </a:stretch>
        </p:blipFill>
        <p:spPr>
          <a:xfrm>
            <a:off x="6915531" y="3842766"/>
            <a:ext cx="1600581" cy="357632"/>
          </a:xfrm>
          <a:prstGeom prst="rect">
            <a:avLst/>
          </a:prstGeom>
        </p:spPr>
      </p:pic>
      <p:pic>
        <p:nvPicPr>
          <p:cNvPr id="98020" name="image 8020"/>
          <p:cNvPicPr>
            <a:picLocks noChangeAspect="1"/>
          </p:cNvPicPr>
          <p:nvPr/>
        </p:nvPicPr>
        <p:blipFill>
          <a:blip r:embed="rId12"/>
          <a:srcRect/>
          <a:stretch>
            <a:fillRect/>
          </a:stretch>
        </p:blipFill>
        <p:spPr>
          <a:xfrm>
            <a:off x="6637401" y="4175125"/>
            <a:ext cx="2157095" cy="1094232"/>
          </a:xfrm>
          <a:prstGeom prst="rect">
            <a:avLst/>
          </a:prstGeom>
        </p:spPr>
      </p:pic>
      <p:pic>
        <p:nvPicPr>
          <p:cNvPr id="98021" name="image 8021"/>
          <p:cNvPicPr>
            <a:picLocks noChangeAspect="1"/>
          </p:cNvPicPr>
          <p:nvPr/>
        </p:nvPicPr>
        <p:blipFill>
          <a:blip r:embed="rId10"/>
          <a:srcRect/>
          <a:stretch>
            <a:fillRect/>
          </a:stretch>
        </p:blipFill>
        <p:spPr>
          <a:xfrm>
            <a:off x="9721342" y="3842766"/>
            <a:ext cx="1600581" cy="357632"/>
          </a:xfrm>
          <a:prstGeom prst="rect">
            <a:avLst/>
          </a:prstGeom>
        </p:spPr>
      </p:pic>
      <p:pic>
        <p:nvPicPr>
          <p:cNvPr id="98022" name="image 8022"/>
          <p:cNvPicPr>
            <a:picLocks noChangeAspect="1"/>
          </p:cNvPicPr>
          <p:nvPr/>
        </p:nvPicPr>
        <p:blipFill>
          <a:blip r:embed="rId12"/>
          <a:srcRect/>
          <a:stretch>
            <a:fillRect/>
          </a:stretch>
        </p:blipFill>
        <p:spPr>
          <a:xfrm>
            <a:off x="9443085" y="4175125"/>
            <a:ext cx="2157095" cy="1094232"/>
          </a:xfrm>
          <a:prstGeom prst="rect">
            <a:avLst/>
          </a:prstGeom>
        </p:spPr>
      </p:pic>
      <p:grpSp>
        <p:nvGrpSpPr>
          <p:cNvPr id="8023" name="组合 8023"/>
          <p:cNvGrpSpPr/>
          <p:nvPr/>
        </p:nvGrpSpPr>
        <p:grpSpPr>
          <a:xfrm>
            <a:off x="818943" y="1159691"/>
            <a:ext cx="937212" cy="738093"/>
            <a:chOff x="818943" y="1159691"/>
            <a:chExt cx="937212" cy="738093"/>
          </a:xfrm>
        </p:grpSpPr>
        <p:grpSp>
          <p:nvGrpSpPr>
            <p:cNvPr id="8024" name="组合 8024"/>
            <p:cNvGrpSpPr/>
            <p:nvPr/>
          </p:nvGrpSpPr>
          <p:grpSpPr>
            <a:xfrm>
              <a:off x="818943" y="1159691"/>
              <a:ext cx="937212" cy="738093"/>
              <a:chOff x="818943" y="1159691"/>
              <a:chExt cx="937212" cy="738093"/>
            </a:xfrm>
          </p:grpSpPr>
          <p:pic>
            <p:nvPicPr>
              <p:cNvPr id="98025" name="image 8025"/>
              <p:cNvPicPr>
                <a:picLocks noChangeAspect="1"/>
              </p:cNvPicPr>
              <p:nvPr/>
            </p:nvPicPr>
            <p:blipFill>
              <a:blip r:embed="rId14"/>
              <a:srcRect/>
              <a:stretch>
                <a:fillRect/>
              </a:stretch>
            </p:blipFill>
            <p:spPr>
              <a:xfrm>
                <a:off x="1012093" y="1159691"/>
                <a:ext cx="148749" cy="145660"/>
              </a:xfrm>
              <a:prstGeom prst="rect">
                <a:avLst/>
              </a:prstGeom>
            </p:spPr>
          </p:pic>
          <p:pic>
            <p:nvPicPr>
              <p:cNvPr id="98026" name="image 8026"/>
              <p:cNvPicPr>
                <a:picLocks noChangeAspect="1"/>
              </p:cNvPicPr>
              <p:nvPr/>
            </p:nvPicPr>
            <p:blipFill>
              <a:blip r:embed="rId15"/>
              <a:srcRect/>
              <a:stretch>
                <a:fillRect/>
              </a:stretch>
            </p:blipFill>
            <p:spPr>
              <a:xfrm>
                <a:off x="1180215" y="1190949"/>
                <a:ext cx="575940" cy="575940"/>
              </a:xfrm>
              <a:prstGeom prst="rect">
                <a:avLst/>
              </a:prstGeom>
            </p:spPr>
          </p:pic>
          <p:pic>
            <p:nvPicPr>
              <p:cNvPr id="98027" name="image 8027"/>
              <p:cNvPicPr>
                <a:picLocks noChangeAspect="1"/>
              </p:cNvPicPr>
              <p:nvPr/>
            </p:nvPicPr>
            <p:blipFill>
              <a:blip r:embed="rId16"/>
              <a:srcRect/>
              <a:stretch>
                <a:fillRect/>
              </a:stretch>
            </p:blipFill>
            <p:spPr>
              <a:xfrm>
                <a:off x="1021727" y="1219431"/>
                <a:ext cx="678353" cy="678353"/>
              </a:xfrm>
              <a:prstGeom prst="rect">
                <a:avLst/>
              </a:prstGeom>
            </p:spPr>
          </p:pic>
          <p:pic>
            <p:nvPicPr>
              <p:cNvPr id="98028" name="image 8028"/>
              <p:cNvPicPr>
                <a:picLocks noChangeAspect="1"/>
              </p:cNvPicPr>
              <p:nvPr/>
            </p:nvPicPr>
            <p:blipFill>
              <a:blip r:embed="rId17"/>
              <a:srcRect/>
              <a:stretch>
                <a:fillRect/>
              </a:stretch>
            </p:blipFill>
            <p:spPr>
              <a:xfrm>
                <a:off x="930205" y="1240061"/>
                <a:ext cx="91260" cy="89480"/>
              </a:xfrm>
              <a:prstGeom prst="rect">
                <a:avLst/>
              </a:prstGeom>
            </p:spPr>
          </p:pic>
          <p:pic>
            <p:nvPicPr>
              <p:cNvPr id="98029" name="image 8029"/>
              <p:cNvPicPr>
                <a:picLocks noChangeAspect="1"/>
              </p:cNvPicPr>
              <p:nvPr/>
            </p:nvPicPr>
            <p:blipFill>
              <a:blip r:embed="rId18"/>
              <a:srcRect/>
              <a:stretch>
                <a:fillRect/>
              </a:stretch>
            </p:blipFill>
            <p:spPr>
              <a:xfrm>
                <a:off x="818943" y="1384674"/>
                <a:ext cx="900561" cy="497403"/>
              </a:xfrm>
              <a:prstGeom prst="rect">
                <a:avLst/>
              </a:prstGeom>
            </p:spPr>
          </p:pic>
        </p:grpSp>
        <p:pic>
          <p:nvPicPr>
            <p:cNvPr id="98030" name="image 8030"/>
            <p:cNvPicPr>
              <a:picLocks noChangeAspect="1"/>
            </p:cNvPicPr>
            <p:nvPr/>
          </p:nvPicPr>
          <p:blipFill>
            <a:blip r:embed="rId19"/>
            <a:srcRect/>
            <a:stretch>
              <a:fillRect/>
            </a:stretch>
          </p:blipFill>
          <p:spPr>
            <a:xfrm>
              <a:off x="1236220" y="1324903"/>
              <a:ext cx="267645" cy="408991"/>
            </a:xfrm>
            <a:prstGeom prst="rect">
              <a:avLst/>
            </a:prstGeom>
          </p:spPr>
        </p:pic>
      </p:grpSp>
      <p:grpSp>
        <p:nvGrpSpPr>
          <p:cNvPr id="8031" name="组合 8031"/>
          <p:cNvGrpSpPr/>
          <p:nvPr/>
        </p:nvGrpSpPr>
        <p:grpSpPr>
          <a:xfrm>
            <a:off x="818943" y="2505700"/>
            <a:ext cx="937212" cy="738093"/>
            <a:chOff x="818943" y="2505700"/>
            <a:chExt cx="937212" cy="738093"/>
          </a:xfrm>
        </p:grpSpPr>
        <p:grpSp>
          <p:nvGrpSpPr>
            <p:cNvPr id="8032" name="组合 8032"/>
            <p:cNvGrpSpPr/>
            <p:nvPr/>
          </p:nvGrpSpPr>
          <p:grpSpPr>
            <a:xfrm>
              <a:off x="818943" y="2505700"/>
              <a:ext cx="937212" cy="738093"/>
              <a:chOff x="818943" y="2505700"/>
              <a:chExt cx="937212" cy="738093"/>
            </a:xfrm>
          </p:grpSpPr>
          <p:pic>
            <p:nvPicPr>
              <p:cNvPr id="98033" name="image 8033"/>
              <p:cNvPicPr>
                <a:picLocks noChangeAspect="1"/>
              </p:cNvPicPr>
              <p:nvPr/>
            </p:nvPicPr>
            <p:blipFill>
              <a:blip r:embed="rId14"/>
              <a:srcRect/>
              <a:stretch>
                <a:fillRect/>
              </a:stretch>
            </p:blipFill>
            <p:spPr>
              <a:xfrm>
                <a:off x="1012093" y="2505700"/>
                <a:ext cx="148749" cy="145660"/>
              </a:xfrm>
              <a:prstGeom prst="rect">
                <a:avLst/>
              </a:prstGeom>
            </p:spPr>
          </p:pic>
          <p:pic>
            <p:nvPicPr>
              <p:cNvPr id="98034" name="image 8034"/>
              <p:cNvPicPr>
                <a:picLocks noChangeAspect="1"/>
              </p:cNvPicPr>
              <p:nvPr/>
            </p:nvPicPr>
            <p:blipFill>
              <a:blip r:embed="rId15"/>
              <a:srcRect/>
              <a:stretch>
                <a:fillRect/>
              </a:stretch>
            </p:blipFill>
            <p:spPr>
              <a:xfrm>
                <a:off x="1180215" y="2536958"/>
                <a:ext cx="575940" cy="575940"/>
              </a:xfrm>
              <a:prstGeom prst="rect">
                <a:avLst/>
              </a:prstGeom>
            </p:spPr>
          </p:pic>
          <p:pic>
            <p:nvPicPr>
              <p:cNvPr id="98035" name="image 8035"/>
              <p:cNvPicPr>
                <a:picLocks noChangeAspect="1"/>
              </p:cNvPicPr>
              <p:nvPr/>
            </p:nvPicPr>
            <p:blipFill>
              <a:blip r:embed="rId16"/>
              <a:srcRect/>
              <a:stretch>
                <a:fillRect/>
              </a:stretch>
            </p:blipFill>
            <p:spPr>
              <a:xfrm>
                <a:off x="1021727" y="2565441"/>
                <a:ext cx="678353" cy="678353"/>
              </a:xfrm>
              <a:prstGeom prst="rect">
                <a:avLst/>
              </a:prstGeom>
            </p:spPr>
          </p:pic>
          <p:pic>
            <p:nvPicPr>
              <p:cNvPr id="98036" name="image 8036"/>
              <p:cNvPicPr>
                <a:picLocks noChangeAspect="1"/>
              </p:cNvPicPr>
              <p:nvPr/>
            </p:nvPicPr>
            <p:blipFill>
              <a:blip r:embed="rId17"/>
              <a:srcRect/>
              <a:stretch>
                <a:fillRect/>
              </a:stretch>
            </p:blipFill>
            <p:spPr>
              <a:xfrm>
                <a:off x="930205" y="2586070"/>
                <a:ext cx="91260" cy="89480"/>
              </a:xfrm>
              <a:prstGeom prst="rect">
                <a:avLst/>
              </a:prstGeom>
            </p:spPr>
          </p:pic>
          <p:pic>
            <p:nvPicPr>
              <p:cNvPr id="98037" name="image 8037"/>
              <p:cNvPicPr>
                <a:picLocks noChangeAspect="1"/>
              </p:cNvPicPr>
              <p:nvPr/>
            </p:nvPicPr>
            <p:blipFill>
              <a:blip r:embed="rId18"/>
              <a:srcRect/>
              <a:stretch>
                <a:fillRect/>
              </a:stretch>
            </p:blipFill>
            <p:spPr>
              <a:xfrm>
                <a:off x="818943" y="2730684"/>
                <a:ext cx="900561" cy="497403"/>
              </a:xfrm>
              <a:prstGeom prst="rect">
                <a:avLst/>
              </a:prstGeom>
            </p:spPr>
          </p:pic>
        </p:grpSp>
        <p:pic>
          <p:nvPicPr>
            <p:cNvPr id="98038" name="image 8038"/>
            <p:cNvPicPr>
              <a:picLocks noChangeAspect="1"/>
            </p:cNvPicPr>
            <p:nvPr/>
          </p:nvPicPr>
          <p:blipFill>
            <a:blip r:embed="rId20"/>
            <a:srcRect/>
            <a:stretch>
              <a:fillRect/>
            </a:stretch>
          </p:blipFill>
          <p:spPr>
            <a:xfrm>
              <a:off x="1149437" y="2652272"/>
              <a:ext cx="462421" cy="432772"/>
            </a:xfrm>
            <a:prstGeom prst="rect">
              <a:avLst/>
            </a:prstGeom>
          </p:spPr>
        </p:pic>
      </p:grpSp>
      <p:grpSp>
        <p:nvGrpSpPr>
          <p:cNvPr id="8039" name="组合 8039"/>
          <p:cNvGrpSpPr/>
          <p:nvPr/>
        </p:nvGrpSpPr>
        <p:grpSpPr>
          <a:xfrm>
            <a:off x="818943" y="3905965"/>
            <a:ext cx="937212" cy="738093"/>
            <a:chOff x="818943" y="3905965"/>
            <a:chExt cx="937212" cy="738093"/>
          </a:xfrm>
        </p:grpSpPr>
        <p:grpSp>
          <p:nvGrpSpPr>
            <p:cNvPr id="8040" name="组合 8040"/>
            <p:cNvGrpSpPr/>
            <p:nvPr/>
          </p:nvGrpSpPr>
          <p:grpSpPr>
            <a:xfrm>
              <a:off x="818943" y="3905965"/>
              <a:ext cx="937212" cy="738093"/>
              <a:chOff x="818943" y="3905965"/>
              <a:chExt cx="937212" cy="738093"/>
            </a:xfrm>
          </p:grpSpPr>
          <p:pic>
            <p:nvPicPr>
              <p:cNvPr id="98041" name="image 8041"/>
              <p:cNvPicPr>
                <a:picLocks noChangeAspect="1"/>
              </p:cNvPicPr>
              <p:nvPr/>
            </p:nvPicPr>
            <p:blipFill>
              <a:blip r:embed="rId14"/>
              <a:srcRect/>
              <a:stretch>
                <a:fillRect/>
              </a:stretch>
            </p:blipFill>
            <p:spPr>
              <a:xfrm>
                <a:off x="1012093" y="3905965"/>
                <a:ext cx="148749" cy="145660"/>
              </a:xfrm>
              <a:prstGeom prst="rect">
                <a:avLst/>
              </a:prstGeom>
            </p:spPr>
          </p:pic>
          <p:pic>
            <p:nvPicPr>
              <p:cNvPr id="98042" name="image 8042"/>
              <p:cNvPicPr>
                <a:picLocks noChangeAspect="1"/>
              </p:cNvPicPr>
              <p:nvPr/>
            </p:nvPicPr>
            <p:blipFill>
              <a:blip r:embed="rId15"/>
              <a:srcRect/>
              <a:stretch>
                <a:fillRect/>
              </a:stretch>
            </p:blipFill>
            <p:spPr>
              <a:xfrm>
                <a:off x="1180215" y="3937223"/>
                <a:ext cx="575940" cy="575940"/>
              </a:xfrm>
              <a:prstGeom prst="rect">
                <a:avLst/>
              </a:prstGeom>
            </p:spPr>
          </p:pic>
          <p:pic>
            <p:nvPicPr>
              <p:cNvPr id="98043" name="image 8043"/>
              <p:cNvPicPr>
                <a:picLocks noChangeAspect="1"/>
              </p:cNvPicPr>
              <p:nvPr/>
            </p:nvPicPr>
            <p:blipFill>
              <a:blip r:embed="rId16"/>
              <a:srcRect/>
              <a:stretch>
                <a:fillRect/>
              </a:stretch>
            </p:blipFill>
            <p:spPr>
              <a:xfrm>
                <a:off x="1021727" y="3965706"/>
                <a:ext cx="678353" cy="678353"/>
              </a:xfrm>
              <a:prstGeom prst="rect">
                <a:avLst/>
              </a:prstGeom>
            </p:spPr>
          </p:pic>
          <p:pic>
            <p:nvPicPr>
              <p:cNvPr id="98044" name="image 8044"/>
              <p:cNvPicPr>
                <a:picLocks noChangeAspect="1"/>
              </p:cNvPicPr>
              <p:nvPr/>
            </p:nvPicPr>
            <p:blipFill>
              <a:blip r:embed="rId17"/>
              <a:srcRect/>
              <a:stretch>
                <a:fillRect/>
              </a:stretch>
            </p:blipFill>
            <p:spPr>
              <a:xfrm>
                <a:off x="930205" y="3986335"/>
                <a:ext cx="91260" cy="89480"/>
              </a:xfrm>
              <a:prstGeom prst="rect">
                <a:avLst/>
              </a:prstGeom>
            </p:spPr>
          </p:pic>
          <p:pic>
            <p:nvPicPr>
              <p:cNvPr id="98045" name="image 8045"/>
              <p:cNvPicPr>
                <a:picLocks noChangeAspect="1"/>
              </p:cNvPicPr>
              <p:nvPr/>
            </p:nvPicPr>
            <p:blipFill>
              <a:blip r:embed="rId18"/>
              <a:srcRect/>
              <a:stretch>
                <a:fillRect/>
              </a:stretch>
            </p:blipFill>
            <p:spPr>
              <a:xfrm>
                <a:off x="818943" y="4130948"/>
                <a:ext cx="900561" cy="497403"/>
              </a:xfrm>
              <a:prstGeom prst="rect">
                <a:avLst/>
              </a:prstGeom>
            </p:spPr>
          </p:pic>
        </p:grpSp>
        <p:pic>
          <p:nvPicPr>
            <p:cNvPr id="98046" name="image 8046"/>
            <p:cNvPicPr>
              <a:picLocks noChangeAspect="1"/>
            </p:cNvPicPr>
            <p:nvPr/>
          </p:nvPicPr>
          <p:blipFill>
            <a:blip r:embed="rId21"/>
            <a:srcRect/>
            <a:stretch>
              <a:fillRect/>
            </a:stretch>
          </p:blipFill>
          <p:spPr>
            <a:xfrm>
              <a:off x="1152344" y="4058432"/>
              <a:ext cx="456275" cy="421169"/>
            </a:xfrm>
            <a:prstGeom prst="rect">
              <a:avLst/>
            </a:prstGeom>
          </p:spPr>
        </p:pic>
      </p:grpSp>
      <p:grpSp>
        <p:nvGrpSpPr>
          <p:cNvPr id="8047" name="组合 8047"/>
          <p:cNvGrpSpPr/>
          <p:nvPr/>
        </p:nvGrpSpPr>
        <p:grpSpPr>
          <a:xfrm>
            <a:off x="818943" y="5224645"/>
            <a:ext cx="937212" cy="738093"/>
            <a:chOff x="818943" y="5224645"/>
            <a:chExt cx="937212" cy="738093"/>
          </a:xfrm>
        </p:grpSpPr>
        <p:grpSp>
          <p:nvGrpSpPr>
            <p:cNvPr id="8048" name="组合 8048"/>
            <p:cNvGrpSpPr/>
            <p:nvPr/>
          </p:nvGrpSpPr>
          <p:grpSpPr>
            <a:xfrm>
              <a:off x="818943" y="5224645"/>
              <a:ext cx="937212" cy="738093"/>
              <a:chOff x="818943" y="5224645"/>
              <a:chExt cx="937212" cy="738093"/>
            </a:xfrm>
          </p:grpSpPr>
          <p:pic>
            <p:nvPicPr>
              <p:cNvPr id="98049" name="image 8049"/>
              <p:cNvPicPr>
                <a:picLocks noChangeAspect="1"/>
              </p:cNvPicPr>
              <p:nvPr/>
            </p:nvPicPr>
            <p:blipFill>
              <a:blip r:embed="rId14"/>
              <a:srcRect/>
              <a:stretch>
                <a:fillRect/>
              </a:stretch>
            </p:blipFill>
            <p:spPr>
              <a:xfrm>
                <a:off x="1012093" y="5224645"/>
                <a:ext cx="148749" cy="145660"/>
              </a:xfrm>
              <a:prstGeom prst="rect">
                <a:avLst/>
              </a:prstGeom>
            </p:spPr>
          </p:pic>
          <p:pic>
            <p:nvPicPr>
              <p:cNvPr id="98050" name="image 8050"/>
              <p:cNvPicPr>
                <a:picLocks noChangeAspect="1"/>
              </p:cNvPicPr>
              <p:nvPr/>
            </p:nvPicPr>
            <p:blipFill>
              <a:blip r:embed="rId15"/>
              <a:srcRect/>
              <a:stretch>
                <a:fillRect/>
              </a:stretch>
            </p:blipFill>
            <p:spPr>
              <a:xfrm>
                <a:off x="1180215" y="5255903"/>
                <a:ext cx="575940" cy="575940"/>
              </a:xfrm>
              <a:prstGeom prst="rect">
                <a:avLst/>
              </a:prstGeom>
            </p:spPr>
          </p:pic>
          <p:pic>
            <p:nvPicPr>
              <p:cNvPr id="98051" name="image 8051"/>
              <p:cNvPicPr>
                <a:picLocks noChangeAspect="1"/>
              </p:cNvPicPr>
              <p:nvPr/>
            </p:nvPicPr>
            <p:blipFill>
              <a:blip r:embed="rId16"/>
              <a:srcRect/>
              <a:stretch>
                <a:fillRect/>
              </a:stretch>
            </p:blipFill>
            <p:spPr>
              <a:xfrm>
                <a:off x="1021727" y="5284386"/>
                <a:ext cx="678353" cy="678353"/>
              </a:xfrm>
              <a:prstGeom prst="rect">
                <a:avLst/>
              </a:prstGeom>
            </p:spPr>
          </p:pic>
          <p:pic>
            <p:nvPicPr>
              <p:cNvPr id="98052" name="image 8052"/>
              <p:cNvPicPr>
                <a:picLocks noChangeAspect="1"/>
              </p:cNvPicPr>
              <p:nvPr/>
            </p:nvPicPr>
            <p:blipFill>
              <a:blip r:embed="rId17"/>
              <a:srcRect/>
              <a:stretch>
                <a:fillRect/>
              </a:stretch>
            </p:blipFill>
            <p:spPr>
              <a:xfrm>
                <a:off x="930205" y="5305015"/>
                <a:ext cx="91260" cy="89480"/>
              </a:xfrm>
              <a:prstGeom prst="rect">
                <a:avLst/>
              </a:prstGeom>
            </p:spPr>
          </p:pic>
          <p:pic>
            <p:nvPicPr>
              <p:cNvPr id="98053" name="image 8053"/>
              <p:cNvPicPr>
                <a:picLocks noChangeAspect="1"/>
              </p:cNvPicPr>
              <p:nvPr/>
            </p:nvPicPr>
            <p:blipFill>
              <a:blip r:embed="rId18"/>
              <a:srcRect/>
              <a:stretch>
                <a:fillRect/>
              </a:stretch>
            </p:blipFill>
            <p:spPr>
              <a:xfrm>
                <a:off x="818943" y="5449628"/>
                <a:ext cx="900561" cy="497403"/>
              </a:xfrm>
              <a:prstGeom prst="rect">
                <a:avLst/>
              </a:prstGeom>
            </p:spPr>
          </p:pic>
        </p:grpSp>
        <p:pic>
          <p:nvPicPr>
            <p:cNvPr id="98054" name="image 8054"/>
            <p:cNvPicPr>
              <a:picLocks noChangeAspect="1"/>
            </p:cNvPicPr>
            <p:nvPr/>
          </p:nvPicPr>
          <p:blipFill>
            <a:blip r:embed="rId22"/>
            <a:srcRect/>
            <a:stretch>
              <a:fillRect/>
            </a:stretch>
          </p:blipFill>
          <p:spPr>
            <a:xfrm>
              <a:off x="1148409" y="5372511"/>
              <a:ext cx="464820" cy="429986"/>
            </a:xfrm>
            <a:prstGeom prst="rect">
              <a:avLst/>
            </a:prstGeom>
          </p:spPr>
        </p:pic>
      </p:grpSp>
      <p:sp>
        <p:nvSpPr>
          <p:cNvPr id="8055" name="Object 8055"/>
          <p:cNvSpPr txBox="1"/>
          <p:nvPr/>
        </p:nvSpPr>
        <p:spPr>
          <a:xfrm>
            <a:off x="2021912" y="2593246"/>
            <a:ext cx="2781300" cy="342900"/>
          </a:xfrm>
          <a:prstGeom prst="rect">
            <a:avLst/>
          </a:prstGeom>
        </p:spPr>
        <p:txBody>
          <a:bodyPr vert="horz" wrap="square" lIns="0" tIns="0" rIns="0" bIns="0" rtlCol="0" anchor="t" anchorCtr="0">
            <a:noAutofit/>
          </a:bodyPr>
          <a:lstStyle/>
          <a:p>
            <a:pPr algn="ctr">
              <a:lnSpc>
                <a:spcPct val="100000"/>
              </a:lnSpc>
            </a:pPr>
            <a:r>
              <a:rPr lang="zh-CN" sz="1700" b="1" i="0" dirty="0" smtClean="0">
                <a:blipFill>
                  <a:blip r:embed="rId23"/>
                  <a:stretch>
                    <a:fillRect/>
                  </a:stretch>
                </a:blipFill>
                <a:latin typeface="OPPOSans-B" panose="00020600040101010101" charset="-122"/>
                <a:ea typeface="OPPOSans-B" panose="00020600040101010101" charset="-122"/>
              </a:rPr>
              <a:t>Supports group photos.</a:t>
            </a:r>
            <a:endParaRPr lang="zh-CN" altLang="en-US" sz="1700"/>
          </a:p>
        </p:txBody>
      </p:sp>
      <p:sp>
        <p:nvSpPr>
          <p:cNvPr id="8056" name="Object 8056"/>
          <p:cNvSpPr txBox="1"/>
          <p:nvPr/>
        </p:nvSpPr>
        <p:spPr>
          <a:xfrm>
            <a:off x="1957705" y="2936146"/>
            <a:ext cx="46736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Group-wide AI style transformation.</a:t>
            </a:r>
            <a:endParaRPr lang="zh-CN" altLang="en-US" sz="1300"/>
          </a:p>
        </p:txBody>
      </p:sp>
      <p:sp>
        <p:nvSpPr>
          <p:cNvPr id="8057" name="Object 8057"/>
          <p:cNvSpPr txBox="1"/>
          <p:nvPr/>
        </p:nvSpPr>
        <p:spPr>
          <a:xfrm>
            <a:off x="1948596" y="4021581"/>
            <a:ext cx="4508500" cy="787400"/>
          </a:xfrm>
          <a:prstGeom prst="rect">
            <a:avLst/>
          </a:prstGeom>
        </p:spPr>
        <p:txBody>
          <a:bodyPr vert="horz" wrap="square" lIns="0" tIns="0" rIns="0" bIns="0" rtlCol="0" anchor="t" anchorCtr="0">
            <a:noAutofit/>
          </a:bodyPr>
          <a:lstStyle/>
          <a:p>
            <a:pPr algn="l">
              <a:lnSpc>
                <a:spcPct val="113000"/>
              </a:lnSpc>
            </a:pPr>
            <a:r>
              <a:rPr lang="zh-CN" sz="1700" b="1" i="0" dirty="0" smtClean="0">
                <a:blipFill>
                  <a:blip r:embed="rId24"/>
                  <a:stretch>
                    <a:fillRect/>
                  </a:stretch>
                </a:blipFill>
                <a:latin typeface="OPPOSans-B" panose="00020600040101010101" charset="-122"/>
                <a:ea typeface="OPPOSans-B" panose="00020600040101010101" charset="-122"/>
              </a:rPr>
              <a:t>Supports photography with any camera, capture card, or DSLR camera.</a:t>
            </a:r>
            <a:endParaRPr lang="zh-CN" altLang="en-US" sz="1700"/>
          </a:p>
        </p:txBody>
      </p:sp>
      <p:sp>
        <p:nvSpPr>
          <p:cNvPr id="8058" name="Object 8058"/>
          <p:cNvSpPr txBox="1"/>
          <p:nvPr/>
        </p:nvSpPr>
        <p:spPr>
          <a:xfrm>
            <a:off x="1948596" y="5305107"/>
            <a:ext cx="4838700" cy="698500"/>
          </a:xfrm>
          <a:prstGeom prst="rect">
            <a:avLst/>
          </a:prstGeom>
        </p:spPr>
        <p:txBody>
          <a:bodyPr vert="horz" wrap="square" lIns="0" tIns="0" rIns="0" bIns="0" rtlCol="0" anchor="t" anchorCtr="0">
            <a:noAutofit/>
          </a:bodyPr>
          <a:lstStyle/>
          <a:p>
            <a:pPr algn="l">
              <a:lnSpc>
                <a:spcPct val="100000"/>
              </a:lnSpc>
            </a:pPr>
            <a:r>
              <a:rPr lang="zh-CN" sz="1700" b="1" i="0" dirty="0" smtClean="0">
                <a:blipFill>
                  <a:blip r:embed="rId25"/>
                  <a:stretch>
                    <a:fillRect/>
                  </a:stretch>
                </a:blipFill>
                <a:latin typeface="OPPOSans-B" panose="00020600040101010101" charset="-122"/>
                <a:ea typeface="OPPOSans-B" panose="00020600040101010101" charset="-122"/>
              </a:rPr>
              <a:t>The software supports auto-adjustment for both landscape and portrait modes.</a:t>
            </a:r>
            <a:endParaRPr lang="zh-CN" altLang="en-US" sz="1700"/>
          </a:p>
        </p:txBody>
      </p:sp>
      <p:grpSp>
        <p:nvGrpSpPr>
          <p:cNvPr id="8059" name="组合 8059"/>
          <p:cNvGrpSpPr/>
          <p:nvPr/>
        </p:nvGrpSpPr>
        <p:grpSpPr>
          <a:xfrm>
            <a:off x="6625852" y="1176075"/>
            <a:ext cx="937212" cy="738093"/>
            <a:chOff x="6625852" y="1176075"/>
            <a:chExt cx="937212" cy="738093"/>
          </a:xfrm>
        </p:grpSpPr>
        <p:grpSp>
          <p:nvGrpSpPr>
            <p:cNvPr id="8060" name="组合 8060"/>
            <p:cNvGrpSpPr/>
            <p:nvPr/>
          </p:nvGrpSpPr>
          <p:grpSpPr>
            <a:xfrm>
              <a:off x="6625852" y="1176075"/>
              <a:ext cx="937212" cy="738093"/>
              <a:chOff x="6625852" y="1176075"/>
              <a:chExt cx="937212" cy="738093"/>
            </a:xfrm>
          </p:grpSpPr>
          <p:pic>
            <p:nvPicPr>
              <p:cNvPr id="98061" name="image 8061"/>
              <p:cNvPicPr>
                <a:picLocks noChangeAspect="1"/>
              </p:cNvPicPr>
              <p:nvPr/>
            </p:nvPicPr>
            <p:blipFill>
              <a:blip r:embed="rId14"/>
              <a:srcRect/>
              <a:stretch>
                <a:fillRect/>
              </a:stretch>
            </p:blipFill>
            <p:spPr>
              <a:xfrm>
                <a:off x="6819002" y="1176075"/>
                <a:ext cx="148749" cy="145660"/>
              </a:xfrm>
              <a:prstGeom prst="rect">
                <a:avLst/>
              </a:prstGeom>
            </p:spPr>
          </p:pic>
          <p:pic>
            <p:nvPicPr>
              <p:cNvPr id="98062" name="image 8062"/>
              <p:cNvPicPr>
                <a:picLocks noChangeAspect="1"/>
              </p:cNvPicPr>
              <p:nvPr/>
            </p:nvPicPr>
            <p:blipFill>
              <a:blip r:embed="rId15"/>
              <a:srcRect/>
              <a:stretch>
                <a:fillRect/>
              </a:stretch>
            </p:blipFill>
            <p:spPr>
              <a:xfrm>
                <a:off x="6987124" y="1207333"/>
                <a:ext cx="575940" cy="575940"/>
              </a:xfrm>
              <a:prstGeom prst="rect">
                <a:avLst/>
              </a:prstGeom>
            </p:spPr>
          </p:pic>
          <p:pic>
            <p:nvPicPr>
              <p:cNvPr id="98063" name="image 8063"/>
              <p:cNvPicPr>
                <a:picLocks noChangeAspect="1"/>
              </p:cNvPicPr>
              <p:nvPr/>
            </p:nvPicPr>
            <p:blipFill>
              <a:blip r:embed="rId16"/>
              <a:srcRect/>
              <a:stretch>
                <a:fillRect/>
              </a:stretch>
            </p:blipFill>
            <p:spPr>
              <a:xfrm>
                <a:off x="6828636" y="1235816"/>
                <a:ext cx="678353" cy="678353"/>
              </a:xfrm>
              <a:prstGeom prst="rect">
                <a:avLst/>
              </a:prstGeom>
            </p:spPr>
          </p:pic>
          <p:pic>
            <p:nvPicPr>
              <p:cNvPr id="98064" name="image 8064"/>
              <p:cNvPicPr>
                <a:picLocks noChangeAspect="1"/>
              </p:cNvPicPr>
              <p:nvPr/>
            </p:nvPicPr>
            <p:blipFill>
              <a:blip r:embed="rId17"/>
              <a:srcRect/>
              <a:stretch>
                <a:fillRect/>
              </a:stretch>
            </p:blipFill>
            <p:spPr>
              <a:xfrm>
                <a:off x="6737114" y="1256445"/>
                <a:ext cx="91260" cy="89480"/>
              </a:xfrm>
              <a:prstGeom prst="rect">
                <a:avLst/>
              </a:prstGeom>
            </p:spPr>
          </p:pic>
          <p:pic>
            <p:nvPicPr>
              <p:cNvPr id="98065" name="image 8065"/>
              <p:cNvPicPr>
                <a:picLocks noChangeAspect="1"/>
              </p:cNvPicPr>
              <p:nvPr/>
            </p:nvPicPr>
            <p:blipFill>
              <a:blip r:embed="rId18"/>
              <a:srcRect/>
              <a:stretch>
                <a:fillRect/>
              </a:stretch>
            </p:blipFill>
            <p:spPr>
              <a:xfrm>
                <a:off x="6625852" y="1401058"/>
                <a:ext cx="900561" cy="497403"/>
              </a:xfrm>
              <a:prstGeom prst="rect">
                <a:avLst/>
              </a:prstGeom>
            </p:spPr>
          </p:pic>
        </p:grpSp>
        <p:pic>
          <p:nvPicPr>
            <p:cNvPr id="98066" name="image 8066"/>
            <p:cNvPicPr>
              <a:picLocks noChangeAspect="1"/>
            </p:cNvPicPr>
            <p:nvPr/>
          </p:nvPicPr>
          <p:blipFill>
            <a:blip r:embed="rId26"/>
            <a:srcRect/>
            <a:stretch>
              <a:fillRect/>
            </a:stretch>
          </p:blipFill>
          <p:spPr>
            <a:xfrm>
              <a:off x="6956716" y="1322082"/>
              <a:ext cx="461511" cy="433950"/>
            </a:xfrm>
            <a:prstGeom prst="rect">
              <a:avLst/>
            </a:prstGeom>
          </p:spPr>
        </p:pic>
      </p:grpSp>
      <p:grpSp>
        <p:nvGrpSpPr>
          <p:cNvPr id="8067" name="组合 8067"/>
          <p:cNvGrpSpPr/>
          <p:nvPr/>
        </p:nvGrpSpPr>
        <p:grpSpPr>
          <a:xfrm>
            <a:off x="6625852" y="2522085"/>
            <a:ext cx="937212" cy="738093"/>
            <a:chOff x="6625852" y="2522085"/>
            <a:chExt cx="937212" cy="738093"/>
          </a:xfrm>
        </p:grpSpPr>
        <p:grpSp>
          <p:nvGrpSpPr>
            <p:cNvPr id="8068" name="组合 8068"/>
            <p:cNvGrpSpPr/>
            <p:nvPr/>
          </p:nvGrpSpPr>
          <p:grpSpPr>
            <a:xfrm>
              <a:off x="6625852" y="2522085"/>
              <a:ext cx="937212" cy="738093"/>
              <a:chOff x="6625852" y="2522085"/>
              <a:chExt cx="937212" cy="738093"/>
            </a:xfrm>
          </p:grpSpPr>
          <p:pic>
            <p:nvPicPr>
              <p:cNvPr id="98069" name="image 8069"/>
              <p:cNvPicPr>
                <a:picLocks noChangeAspect="1"/>
              </p:cNvPicPr>
              <p:nvPr/>
            </p:nvPicPr>
            <p:blipFill>
              <a:blip r:embed="rId14"/>
              <a:srcRect/>
              <a:stretch>
                <a:fillRect/>
              </a:stretch>
            </p:blipFill>
            <p:spPr>
              <a:xfrm>
                <a:off x="6819002" y="2522085"/>
                <a:ext cx="148749" cy="145660"/>
              </a:xfrm>
              <a:prstGeom prst="rect">
                <a:avLst/>
              </a:prstGeom>
            </p:spPr>
          </p:pic>
          <p:pic>
            <p:nvPicPr>
              <p:cNvPr id="98070" name="image 8070"/>
              <p:cNvPicPr>
                <a:picLocks noChangeAspect="1"/>
              </p:cNvPicPr>
              <p:nvPr/>
            </p:nvPicPr>
            <p:blipFill>
              <a:blip r:embed="rId15"/>
              <a:srcRect/>
              <a:stretch>
                <a:fillRect/>
              </a:stretch>
            </p:blipFill>
            <p:spPr>
              <a:xfrm>
                <a:off x="6987124" y="2553342"/>
                <a:ext cx="575940" cy="575940"/>
              </a:xfrm>
              <a:prstGeom prst="rect">
                <a:avLst/>
              </a:prstGeom>
            </p:spPr>
          </p:pic>
          <p:pic>
            <p:nvPicPr>
              <p:cNvPr id="98071" name="image 8071"/>
              <p:cNvPicPr>
                <a:picLocks noChangeAspect="1"/>
              </p:cNvPicPr>
              <p:nvPr/>
            </p:nvPicPr>
            <p:blipFill>
              <a:blip r:embed="rId16"/>
              <a:srcRect/>
              <a:stretch>
                <a:fillRect/>
              </a:stretch>
            </p:blipFill>
            <p:spPr>
              <a:xfrm>
                <a:off x="6828636" y="2581825"/>
                <a:ext cx="678353" cy="678353"/>
              </a:xfrm>
              <a:prstGeom prst="rect">
                <a:avLst/>
              </a:prstGeom>
            </p:spPr>
          </p:pic>
          <p:pic>
            <p:nvPicPr>
              <p:cNvPr id="98072" name="image 8072"/>
              <p:cNvPicPr>
                <a:picLocks noChangeAspect="1"/>
              </p:cNvPicPr>
              <p:nvPr/>
            </p:nvPicPr>
            <p:blipFill>
              <a:blip r:embed="rId17"/>
              <a:srcRect/>
              <a:stretch>
                <a:fillRect/>
              </a:stretch>
            </p:blipFill>
            <p:spPr>
              <a:xfrm>
                <a:off x="6737114" y="2602454"/>
                <a:ext cx="91260" cy="89480"/>
              </a:xfrm>
              <a:prstGeom prst="rect">
                <a:avLst/>
              </a:prstGeom>
            </p:spPr>
          </p:pic>
          <p:pic>
            <p:nvPicPr>
              <p:cNvPr id="98073" name="image 8073"/>
              <p:cNvPicPr>
                <a:picLocks noChangeAspect="1"/>
              </p:cNvPicPr>
              <p:nvPr/>
            </p:nvPicPr>
            <p:blipFill>
              <a:blip r:embed="rId18"/>
              <a:srcRect/>
              <a:stretch>
                <a:fillRect/>
              </a:stretch>
            </p:blipFill>
            <p:spPr>
              <a:xfrm>
                <a:off x="6625852" y="2747068"/>
                <a:ext cx="900561" cy="497403"/>
              </a:xfrm>
              <a:prstGeom prst="rect">
                <a:avLst/>
              </a:prstGeom>
            </p:spPr>
          </p:pic>
        </p:grpSp>
        <p:pic>
          <p:nvPicPr>
            <p:cNvPr id="98074" name="image 8074"/>
            <p:cNvPicPr>
              <a:picLocks noChangeAspect="1"/>
            </p:cNvPicPr>
            <p:nvPr/>
          </p:nvPicPr>
          <p:blipFill>
            <a:blip r:embed="rId27"/>
            <a:srcRect/>
            <a:stretch>
              <a:fillRect/>
            </a:stretch>
          </p:blipFill>
          <p:spPr>
            <a:xfrm>
              <a:off x="6952067" y="2672309"/>
              <a:ext cx="471553" cy="424266"/>
            </a:xfrm>
            <a:prstGeom prst="rect">
              <a:avLst/>
            </a:prstGeom>
          </p:spPr>
        </p:pic>
      </p:grpSp>
      <p:grpSp>
        <p:nvGrpSpPr>
          <p:cNvPr id="8075" name="组合 8075"/>
          <p:cNvGrpSpPr/>
          <p:nvPr/>
        </p:nvGrpSpPr>
        <p:grpSpPr>
          <a:xfrm>
            <a:off x="6625852" y="3922349"/>
            <a:ext cx="937212" cy="738093"/>
            <a:chOff x="6625852" y="3922349"/>
            <a:chExt cx="937212" cy="738093"/>
          </a:xfrm>
        </p:grpSpPr>
        <p:grpSp>
          <p:nvGrpSpPr>
            <p:cNvPr id="8076" name="组合 8076"/>
            <p:cNvGrpSpPr/>
            <p:nvPr/>
          </p:nvGrpSpPr>
          <p:grpSpPr>
            <a:xfrm>
              <a:off x="6625852" y="3922349"/>
              <a:ext cx="937212" cy="738093"/>
              <a:chOff x="6625852" y="3922349"/>
              <a:chExt cx="937212" cy="738093"/>
            </a:xfrm>
          </p:grpSpPr>
          <p:pic>
            <p:nvPicPr>
              <p:cNvPr id="98077" name="image 8077"/>
              <p:cNvPicPr>
                <a:picLocks noChangeAspect="1"/>
              </p:cNvPicPr>
              <p:nvPr/>
            </p:nvPicPr>
            <p:blipFill>
              <a:blip r:embed="rId14"/>
              <a:srcRect/>
              <a:stretch>
                <a:fillRect/>
              </a:stretch>
            </p:blipFill>
            <p:spPr>
              <a:xfrm>
                <a:off x="6819002" y="3922349"/>
                <a:ext cx="148749" cy="145660"/>
              </a:xfrm>
              <a:prstGeom prst="rect">
                <a:avLst/>
              </a:prstGeom>
            </p:spPr>
          </p:pic>
          <p:pic>
            <p:nvPicPr>
              <p:cNvPr id="98078" name="image 8078"/>
              <p:cNvPicPr>
                <a:picLocks noChangeAspect="1"/>
              </p:cNvPicPr>
              <p:nvPr/>
            </p:nvPicPr>
            <p:blipFill>
              <a:blip r:embed="rId15"/>
              <a:srcRect/>
              <a:stretch>
                <a:fillRect/>
              </a:stretch>
            </p:blipFill>
            <p:spPr>
              <a:xfrm>
                <a:off x="6987124" y="3953607"/>
                <a:ext cx="575940" cy="575940"/>
              </a:xfrm>
              <a:prstGeom prst="rect">
                <a:avLst/>
              </a:prstGeom>
            </p:spPr>
          </p:pic>
          <p:pic>
            <p:nvPicPr>
              <p:cNvPr id="98079" name="image 8079"/>
              <p:cNvPicPr>
                <a:picLocks noChangeAspect="1"/>
              </p:cNvPicPr>
              <p:nvPr/>
            </p:nvPicPr>
            <p:blipFill>
              <a:blip r:embed="rId16"/>
              <a:srcRect/>
              <a:stretch>
                <a:fillRect/>
              </a:stretch>
            </p:blipFill>
            <p:spPr>
              <a:xfrm>
                <a:off x="6828636" y="3982090"/>
                <a:ext cx="678353" cy="678353"/>
              </a:xfrm>
              <a:prstGeom prst="rect">
                <a:avLst/>
              </a:prstGeom>
            </p:spPr>
          </p:pic>
          <p:pic>
            <p:nvPicPr>
              <p:cNvPr id="98080" name="image 8080"/>
              <p:cNvPicPr>
                <a:picLocks noChangeAspect="1"/>
              </p:cNvPicPr>
              <p:nvPr/>
            </p:nvPicPr>
            <p:blipFill>
              <a:blip r:embed="rId17"/>
              <a:srcRect/>
              <a:stretch>
                <a:fillRect/>
              </a:stretch>
            </p:blipFill>
            <p:spPr>
              <a:xfrm>
                <a:off x="6737114" y="4002719"/>
                <a:ext cx="91260" cy="89480"/>
              </a:xfrm>
              <a:prstGeom prst="rect">
                <a:avLst/>
              </a:prstGeom>
            </p:spPr>
          </p:pic>
          <p:pic>
            <p:nvPicPr>
              <p:cNvPr id="98081" name="image 8081"/>
              <p:cNvPicPr>
                <a:picLocks noChangeAspect="1"/>
              </p:cNvPicPr>
              <p:nvPr/>
            </p:nvPicPr>
            <p:blipFill>
              <a:blip r:embed="rId18"/>
              <a:srcRect/>
              <a:stretch>
                <a:fillRect/>
              </a:stretch>
            </p:blipFill>
            <p:spPr>
              <a:xfrm>
                <a:off x="6625852" y="4147332"/>
                <a:ext cx="900561" cy="497403"/>
              </a:xfrm>
              <a:prstGeom prst="rect">
                <a:avLst/>
              </a:prstGeom>
            </p:spPr>
          </p:pic>
        </p:grpSp>
        <p:pic>
          <p:nvPicPr>
            <p:cNvPr id="98082" name="image 8082"/>
            <p:cNvPicPr>
              <a:picLocks noChangeAspect="1"/>
            </p:cNvPicPr>
            <p:nvPr/>
          </p:nvPicPr>
          <p:blipFill>
            <a:blip r:embed="rId28"/>
            <a:srcRect/>
            <a:stretch>
              <a:fillRect/>
            </a:stretch>
          </p:blipFill>
          <p:spPr>
            <a:xfrm>
              <a:off x="6954347" y="4069218"/>
              <a:ext cx="466055" cy="431307"/>
            </a:xfrm>
            <a:prstGeom prst="rect">
              <a:avLst/>
            </a:prstGeom>
          </p:spPr>
        </p:pic>
      </p:grpSp>
      <p:sp>
        <p:nvSpPr>
          <p:cNvPr id="8083" name="Object 8083"/>
          <p:cNvSpPr txBox="1"/>
          <p:nvPr/>
        </p:nvSpPr>
        <p:spPr>
          <a:xfrm>
            <a:off x="7720798" y="1373672"/>
            <a:ext cx="3695700" cy="546100"/>
          </a:xfrm>
          <a:prstGeom prst="rect">
            <a:avLst/>
          </a:prstGeom>
        </p:spPr>
        <p:txBody>
          <a:bodyPr vert="horz" wrap="square" lIns="0" tIns="0" rIns="0" bIns="0" rtlCol="0" anchor="t" anchorCtr="0">
            <a:noAutofit/>
          </a:bodyPr>
          <a:lstStyle/>
          <a:p>
            <a:pPr algn="l">
              <a:lnSpc>
                <a:spcPct val="100000"/>
              </a:lnSpc>
            </a:pPr>
            <a:r>
              <a:rPr lang="zh-CN" sz="1700" b="1" i="0" dirty="0" smtClean="0">
                <a:blipFill>
                  <a:blip r:embed="rId29"/>
                  <a:stretch>
                    <a:fillRect/>
                  </a:stretch>
                </a:blipFill>
                <a:latin typeface="OPPOSans-B" panose="00020600040101010101" charset="-122"/>
                <a:ea typeface="OPPOSans-B" panose="00020600040101010101" charset="-122"/>
              </a:rPr>
              <a:t>Supports printing photos with any printer.</a:t>
            </a:r>
            <a:endParaRPr lang="zh-CN" altLang="en-US" sz="1700"/>
          </a:p>
        </p:txBody>
      </p:sp>
      <p:sp>
        <p:nvSpPr>
          <p:cNvPr id="8084" name="Object 8084"/>
          <p:cNvSpPr txBox="1"/>
          <p:nvPr/>
        </p:nvSpPr>
        <p:spPr>
          <a:xfrm>
            <a:off x="7755826" y="2593246"/>
            <a:ext cx="4191000" cy="977900"/>
          </a:xfrm>
          <a:prstGeom prst="rect">
            <a:avLst/>
          </a:prstGeom>
        </p:spPr>
        <p:txBody>
          <a:bodyPr vert="horz" wrap="square" lIns="0" tIns="0" rIns="0" bIns="0" rtlCol="0" anchor="t" anchorCtr="0">
            <a:noAutofit/>
          </a:bodyPr>
          <a:lstStyle/>
          <a:p>
            <a:pPr algn="l">
              <a:lnSpc>
                <a:spcPct val="114000"/>
              </a:lnSpc>
            </a:pPr>
            <a:r>
              <a:rPr lang="zh-CN" sz="1700" b="1" i="0" dirty="0" smtClean="0">
                <a:blipFill>
                  <a:blip r:embed="rId30"/>
                  <a:stretch>
                    <a:fillRect/>
                  </a:stretch>
                </a:blipFill>
                <a:latin typeface="OPPOSans-B" panose="00020600040101010101" charset="-122"/>
                <a:ea typeface="OPPOSans-B" panose="00020600040101010101" charset="-122"/>
              </a:rPr>
              <a:t>Supports adding and deleting custom top styles, and hiding unwanted styles.</a:t>
            </a:r>
            <a:endParaRPr lang="zh-CN" altLang="en-US" sz="1700"/>
          </a:p>
        </p:txBody>
      </p:sp>
      <p:sp>
        <p:nvSpPr>
          <p:cNvPr id="8085" name="Object 8085"/>
          <p:cNvSpPr txBox="1"/>
          <p:nvPr/>
        </p:nvSpPr>
        <p:spPr>
          <a:xfrm>
            <a:off x="7755826" y="4059681"/>
            <a:ext cx="3479800" cy="482600"/>
          </a:xfrm>
          <a:prstGeom prst="rect">
            <a:avLst/>
          </a:prstGeom>
        </p:spPr>
        <p:txBody>
          <a:bodyPr vert="horz" wrap="square" lIns="0" tIns="0" rIns="0" bIns="0" rtlCol="0" anchor="t" anchorCtr="0">
            <a:noAutofit/>
          </a:bodyPr>
          <a:lstStyle/>
          <a:p>
            <a:pPr algn="l">
              <a:lnSpc>
                <a:spcPct val="100000"/>
              </a:lnSpc>
            </a:pPr>
            <a:r>
              <a:rPr lang="zh-CN" sz="1700" b="1" i="0" dirty="0" smtClean="0">
                <a:blipFill>
                  <a:blip r:embed="rId31"/>
                  <a:stretch>
                    <a:fillRect/>
                  </a:stretch>
                </a:blipFill>
                <a:latin typeface="OPPOSans-B" panose="00020600040101010101" charset="-122"/>
                <a:ea typeface="OPPOSans-B" panose="00020600040101010101" charset="-122"/>
              </a:rPr>
              <a:t>The software interface supports custom changes.</a:t>
            </a:r>
            <a:endParaRPr lang="zh-CN" altLang="en-US" sz="1700"/>
          </a:p>
        </p:txBody>
      </p:sp>
      <p:sp>
        <p:nvSpPr>
          <p:cNvPr id="8086" name="Object 8086"/>
          <p:cNvSpPr txBox="1"/>
          <p:nvPr/>
        </p:nvSpPr>
        <p:spPr>
          <a:xfrm>
            <a:off x="7753096" y="4660443"/>
            <a:ext cx="3581400" cy="774700"/>
          </a:xfrm>
          <a:prstGeom prst="rect">
            <a:avLst/>
          </a:prstGeom>
        </p:spPr>
        <p:txBody>
          <a:bodyPr vert="horz" wrap="square" lIns="0" tIns="0" rIns="0" bIns="0" rtlCol="0" anchor="t" anchorCtr="0">
            <a:noAutofit/>
          </a:bodyPr>
          <a:lstStyle/>
          <a:p>
            <a:pPr algn="l">
              <a:lnSpc>
                <a:spcPct val="135000"/>
              </a:lnSpc>
            </a:pPr>
            <a:r>
              <a:rPr lang="zh-CN" sz="1300" b="0" i="0" dirty="0" smtClean="0">
                <a:solidFill>
                  <a:srgbClr val="F2F2F2"/>
                </a:solidFill>
                <a:latin typeface="OPPOSans-R" panose="00020600040101010101" charset="-122"/>
                <a:ea typeface="OPPOSans-R" panose="00020600040101010101" charset="-122"/>
              </a:rPr>
              <a:t>You can add your business information on the interface.</a:t>
            </a:r>
            <a:endParaRPr lang="zh-CN" altLang="en-US" sz="1300"/>
          </a:p>
        </p:txBody>
      </p:sp>
      <p:sp>
        <p:nvSpPr>
          <p:cNvPr id="8087" name="Object 8087"/>
          <p:cNvSpPr txBox="1"/>
          <p:nvPr/>
        </p:nvSpPr>
        <p:spPr>
          <a:xfrm>
            <a:off x="9171447" y="4900041"/>
            <a:ext cx="1117600" cy="1041400"/>
          </a:xfrm>
          <a:prstGeom prst="rect">
            <a:avLst/>
          </a:prstGeom>
        </p:spPr>
        <p:txBody>
          <a:bodyPr vert="horz" wrap="square" lIns="0" tIns="0" rIns="0" bIns="0" rtlCol="0" anchor="t" anchorCtr="0">
            <a:noAutofit/>
          </a:bodyPr>
          <a:lstStyle/>
          <a:p>
            <a:pPr algn="ctr">
              <a:lnSpc>
                <a:spcPct val="100000"/>
              </a:lnSpc>
            </a:pPr>
            <a:r>
              <a:rPr lang="zh-CN" sz="6650" b="1" i="0" dirty="0" smtClean="0">
                <a:blipFill>
                  <a:blip r:embed="rId32"/>
                  <a:stretch>
                    <a:fillRect/>
                  </a:stretch>
                </a:blipFill>
                <a:latin typeface="OPPOSans-B" panose="00020600040101010101" charset="-122"/>
                <a:ea typeface="OPPOSans-B" panose="00020600040101010101" charset="-122"/>
              </a:rPr>
              <a:t>...</a:t>
            </a:r>
            <a:endParaRPr lang="zh-CN" altLang="en-US" sz="6650"/>
          </a:p>
        </p:txBody>
      </p:sp>
      <p:sp>
        <p:nvSpPr>
          <p:cNvPr id="8088" name="Object 8088"/>
          <p:cNvSpPr txBox="1"/>
          <p:nvPr/>
        </p:nvSpPr>
        <p:spPr>
          <a:xfrm>
            <a:off x="284353" y="298958"/>
            <a:ext cx="61722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Why choose Kleader AI camera</a:t>
            </a:r>
            <a:endParaRPr lang="zh-CN" altLang="en-US" sz="2800"/>
          </a:p>
        </p:txBody>
      </p:sp>
      <p:pic>
        <p:nvPicPr>
          <p:cNvPr id="98089" name="image 8089"/>
          <p:cNvPicPr>
            <a:picLocks noChangeAspect="1"/>
          </p:cNvPicPr>
          <p:nvPr/>
        </p:nvPicPr>
        <p:blipFill>
          <a:blip r:embed="rId33"/>
          <a:srcRect/>
          <a:stretch>
            <a:fillRect/>
          </a:stretch>
        </p:blipFill>
        <p:spPr>
          <a:xfrm>
            <a:off x="6172260" y="504952"/>
            <a:ext cx="4458401" cy="3362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901" name="image 901"/>
          <p:cNvPicPr>
            <a:picLocks noChangeAspect="1"/>
          </p:cNvPicPr>
          <p:nvPr/>
        </p:nvPicPr>
        <p:blipFill>
          <a:blip r:embed="rId1"/>
          <a:srcRect/>
          <a:stretch>
            <a:fillRect/>
          </a:stretch>
        </p:blipFill>
        <p:spPr>
          <a:xfrm>
            <a:off x="0" y="0"/>
            <a:ext cx="12192000" cy="6858000"/>
          </a:xfrm>
          <a:prstGeom prst="rect">
            <a:avLst/>
          </a:prstGeom>
        </p:spPr>
      </p:pic>
      <p:pic>
        <p:nvPicPr>
          <p:cNvPr id="9902" name="image 902"/>
          <p:cNvPicPr>
            <a:picLocks noChangeAspect="1"/>
          </p:cNvPicPr>
          <p:nvPr/>
        </p:nvPicPr>
        <p:blipFill>
          <a:blip r:embed="rId2"/>
          <a:srcRect/>
          <a:stretch>
            <a:fillRect/>
          </a:stretch>
        </p:blipFill>
        <p:spPr>
          <a:xfrm>
            <a:off x="295275" y="798957"/>
            <a:ext cx="3022981" cy="234442"/>
          </a:xfrm>
          <a:prstGeom prst="rect">
            <a:avLst/>
          </a:prstGeom>
        </p:spPr>
      </p:pic>
      <p:sp>
        <p:nvSpPr>
          <p:cNvPr id="903" name="Object 9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Product Parameters</a:t>
            </a:r>
            <a:endParaRPr lang="zh-CN" altLang="en-US" sz="1400"/>
          </a:p>
        </p:txBody>
      </p:sp>
      <p:pic>
        <p:nvPicPr>
          <p:cNvPr id="9904" name="image 904"/>
          <p:cNvPicPr>
            <a:picLocks noChangeAspect="1"/>
          </p:cNvPicPr>
          <p:nvPr/>
        </p:nvPicPr>
        <p:blipFill>
          <a:blip r:embed="rId3"/>
          <a:srcRect/>
          <a:stretch>
            <a:fillRect/>
          </a:stretch>
        </p:blipFill>
        <p:spPr>
          <a:xfrm>
            <a:off x="274828" y="289433"/>
            <a:ext cx="2435479" cy="449961"/>
          </a:xfrm>
          <a:prstGeom prst="rect">
            <a:avLst/>
          </a:prstGeom>
        </p:spPr>
      </p:pic>
      <p:sp>
        <p:nvSpPr>
          <p:cNvPr id="905" name="Object 905"/>
          <p:cNvSpPr txBox="1"/>
          <p:nvPr/>
        </p:nvSpPr>
        <p:spPr>
          <a:xfrm>
            <a:off x="284353" y="298958"/>
            <a:ext cx="43815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Product specifications</a:t>
            </a:r>
            <a:endParaRPr lang="zh-CN" altLang="en-US" sz="2800"/>
          </a:p>
        </p:txBody>
      </p:sp>
      <p:grpSp>
        <p:nvGrpSpPr>
          <p:cNvPr id="906" name="组合 906"/>
          <p:cNvGrpSpPr/>
          <p:nvPr/>
        </p:nvGrpSpPr>
        <p:grpSpPr>
          <a:xfrm>
            <a:off x="10444607" y="298958"/>
            <a:ext cx="885571" cy="543560"/>
            <a:chOff x="10444607" y="298958"/>
            <a:chExt cx="885571" cy="543560"/>
          </a:xfrm>
        </p:grpSpPr>
        <p:sp>
          <p:nvSpPr>
            <p:cNvPr id="907" name="Object 9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908" name="Object 9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909" name="Object 9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9010" name="Object 9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9011" name="组合 9011"/>
          <p:cNvGrpSpPr/>
          <p:nvPr/>
        </p:nvGrpSpPr>
        <p:grpSpPr>
          <a:xfrm rot="-10800000" flipV="1">
            <a:off x="11261725" y="508889"/>
            <a:ext cx="274955" cy="240792"/>
            <a:chOff x="11261725" y="508889"/>
            <a:chExt cx="274955" cy="240792"/>
          </a:xfrm>
        </p:grpSpPr>
        <p:sp>
          <p:nvSpPr>
            <p:cNvPr id="9012" name="Object 9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9013" name="Object 9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grpSp>
        <p:nvGrpSpPr>
          <p:cNvPr id="9014" name="组合 9014"/>
          <p:cNvGrpSpPr/>
          <p:nvPr/>
        </p:nvGrpSpPr>
        <p:grpSpPr>
          <a:xfrm>
            <a:off x="8987920" y="1521864"/>
            <a:ext cx="2280158" cy="261747"/>
            <a:chOff x="8987920" y="1521864"/>
            <a:chExt cx="2280158" cy="261747"/>
          </a:xfrm>
        </p:grpSpPr>
        <p:pic>
          <p:nvPicPr>
            <p:cNvPr id="99015" name="image 9015"/>
            <p:cNvPicPr>
              <a:picLocks noChangeAspect="1"/>
            </p:cNvPicPr>
            <p:nvPr/>
          </p:nvPicPr>
          <p:blipFill>
            <a:blip r:embed="rId10"/>
            <a:srcRect/>
            <a:stretch>
              <a:fillRect/>
            </a:stretch>
          </p:blipFill>
          <p:spPr>
            <a:xfrm>
              <a:off x="8987920" y="1597302"/>
              <a:ext cx="170815" cy="186309"/>
            </a:xfrm>
            <a:prstGeom prst="rect">
              <a:avLst/>
            </a:prstGeom>
          </p:spPr>
        </p:pic>
        <p:pic>
          <p:nvPicPr>
            <p:cNvPr id="99016" name="image 9016"/>
            <p:cNvPicPr>
              <a:picLocks noChangeAspect="1"/>
            </p:cNvPicPr>
            <p:nvPr/>
          </p:nvPicPr>
          <p:blipFill>
            <a:blip r:embed="rId10"/>
            <a:srcRect/>
            <a:stretch>
              <a:fillRect/>
            </a:stretch>
          </p:blipFill>
          <p:spPr>
            <a:xfrm>
              <a:off x="9158735" y="1597302"/>
              <a:ext cx="170815" cy="186309"/>
            </a:xfrm>
            <a:prstGeom prst="rect">
              <a:avLst/>
            </a:prstGeom>
          </p:spPr>
        </p:pic>
        <p:pic>
          <p:nvPicPr>
            <p:cNvPr id="99017" name="image 9017"/>
            <p:cNvPicPr>
              <a:picLocks noChangeAspect="1"/>
            </p:cNvPicPr>
            <p:nvPr/>
          </p:nvPicPr>
          <p:blipFill>
            <a:blip r:embed="rId10"/>
            <a:srcRect/>
            <a:stretch>
              <a:fillRect/>
            </a:stretch>
          </p:blipFill>
          <p:spPr>
            <a:xfrm>
              <a:off x="9329423" y="1597302"/>
              <a:ext cx="170815" cy="186309"/>
            </a:xfrm>
            <a:prstGeom prst="rect">
              <a:avLst/>
            </a:prstGeom>
          </p:spPr>
        </p:pic>
        <p:pic>
          <p:nvPicPr>
            <p:cNvPr id="99018" name="image 9018"/>
            <p:cNvPicPr>
              <a:picLocks noChangeAspect="1"/>
            </p:cNvPicPr>
            <p:nvPr/>
          </p:nvPicPr>
          <p:blipFill>
            <a:blip r:embed="rId10"/>
            <a:srcRect/>
            <a:stretch>
              <a:fillRect/>
            </a:stretch>
          </p:blipFill>
          <p:spPr>
            <a:xfrm>
              <a:off x="9500238" y="1597302"/>
              <a:ext cx="170815" cy="186309"/>
            </a:xfrm>
            <a:prstGeom prst="rect">
              <a:avLst/>
            </a:prstGeom>
          </p:spPr>
        </p:pic>
        <p:pic>
          <p:nvPicPr>
            <p:cNvPr id="99019" name="image 9019"/>
            <p:cNvPicPr>
              <a:picLocks noChangeAspect="1"/>
            </p:cNvPicPr>
            <p:nvPr/>
          </p:nvPicPr>
          <p:blipFill>
            <a:blip r:embed="rId10"/>
            <a:srcRect/>
            <a:stretch>
              <a:fillRect/>
            </a:stretch>
          </p:blipFill>
          <p:spPr>
            <a:xfrm>
              <a:off x="9671053" y="1597302"/>
              <a:ext cx="170815" cy="186309"/>
            </a:xfrm>
            <a:prstGeom prst="rect">
              <a:avLst/>
            </a:prstGeom>
          </p:spPr>
        </p:pic>
        <p:pic>
          <p:nvPicPr>
            <p:cNvPr id="99020" name="image 9020"/>
            <p:cNvPicPr>
              <a:picLocks noChangeAspect="1"/>
            </p:cNvPicPr>
            <p:nvPr/>
          </p:nvPicPr>
          <p:blipFill>
            <a:blip r:embed="rId10"/>
            <a:srcRect/>
            <a:stretch>
              <a:fillRect/>
            </a:stretch>
          </p:blipFill>
          <p:spPr>
            <a:xfrm>
              <a:off x="9841868" y="1597302"/>
              <a:ext cx="170815" cy="186309"/>
            </a:xfrm>
            <a:prstGeom prst="rect">
              <a:avLst/>
            </a:prstGeom>
          </p:spPr>
        </p:pic>
        <p:pic>
          <p:nvPicPr>
            <p:cNvPr id="99021" name="image 9021"/>
            <p:cNvPicPr>
              <a:picLocks noChangeAspect="1"/>
            </p:cNvPicPr>
            <p:nvPr/>
          </p:nvPicPr>
          <p:blipFill>
            <a:blip r:embed="rId10"/>
            <a:srcRect/>
            <a:stretch>
              <a:fillRect/>
            </a:stretch>
          </p:blipFill>
          <p:spPr>
            <a:xfrm>
              <a:off x="10012683" y="1597302"/>
              <a:ext cx="170815" cy="186309"/>
            </a:xfrm>
            <a:prstGeom prst="rect">
              <a:avLst/>
            </a:prstGeom>
          </p:spPr>
        </p:pic>
        <p:pic>
          <p:nvPicPr>
            <p:cNvPr id="99022" name="image 9022"/>
            <p:cNvPicPr>
              <a:picLocks noChangeAspect="1"/>
            </p:cNvPicPr>
            <p:nvPr/>
          </p:nvPicPr>
          <p:blipFill>
            <a:blip r:embed="rId10"/>
            <a:srcRect/>
            <a:stretch>
              <a:fillRect/>
            </a:stretch>
          </p:blipFill>
          <p:spPr>
            <a:xfrm>
              <a:off x="10183371" y="1597302"/>
              <a:ext cx="170815" cy="186309"/>
            </a:xfrm>
            <a:prstGeom prst="rect">
              <a:avLst/>
            </a:prstGeom>
          </p:spPr>
        </p:pic>
        <p:pic>
          <p:nvPicPr>
            <p:cNvPr id="99023" name="image 9023"/>
            <p:cNvPicPr>
              <a:picLocks noChangeAspect="1"/>
            </p:cNvPicPr>
            <p:nvPr/>
          </p:nvPicPr>
          <p:blipFill>
            <a:blip r:embed="rId10"/>
            <a:srcRect/>
            <a:stretch>
              <a:fillRect/>
            </a:stretch>
          </p:blipFill>
          <p:spPr>
            <a:xfrm>
              <a:off x="10354186" y="1597302"/>
              <a:ext cx="170815" cy="186309"/>
            </a:xfrm>
            <a:prstGeom prst="rect">
              <a:avLst/>
            </a:prstGeom>
          </p:spPr>
        </p:pic>
        <p:pic>
          <p:nvPicPr>
            <p:cNvPr id="99024" name="image 9024"/>
            <p:cNvPicPr>
              <a:picLocks noChangeAspect="1"/>
            </p:cNvPicPr>
            <p:nvPr/>
          </p:nvPicPr>
          <p:blipFill>
            <a:blip r:embed="rId10"/>
            <a:srcRect/>
            <a:stretch>
              <a:fillRect/>
            </a:stretch>
          </p:blipFill>
          <p:spPr>
            <a:xfrm>
              <a:off x="10525001" y="1597302"/>
              <a:ext cx="170815" cy="186309"/>
            </a:xfrm>
            <a:prstGeom prst="rect">
              <a:avLst/>
            </a:prstGeom>
          </p:spPr>
        </p:pic>
        <p:pic>
          <p:nvPicPr>
            <p:cNvPr id="99025" name="image 9025"/>
            <p:cNvPicPr>
              <a:picLocks noChangeAspect="1"/>
            </p:cNvPicPr>
            <p:nvPr/>
          </p:nvPicPr>
          <p:blipFill>
            <a:blip r:embed="rId10"/>
            <a:srcRect/>
            <a:stretch>
              <a:fillRect/>
            </a:stretch>
          </p:blipFill>
          <p:spPr>
            <a:xfrm>
              <a:off x="10695816" y="1597302"/>
              <a:ext cx="170815" cy="186309"/>
            </a:xfrm>
            <a:prstGeom prst="rect">
              <a:avLst/>
            </a:prstGeom>
          </p:spPr>
        </p:pic>
        <p:pic>
          <p:nvPicPr>
            <p:cNvPr id="99026" name="image 9026"/>
            <p:cNvPicPr>
              <a:picLocks noChangeAspect="1"/>
            </p:cNvPicPr>
            <p:nvPr/>
          </p:nvPicPr>
          <p:blipFill>
            <a:blip r:embed="rId11"/>
            <a:srcRect/>
            <a:stretch>
              <a:fillRect/>
            </a:stretch>
          </p:blipFill>
          <p:spPr>
            <a:xfrm>
              <a:off x="9871078" y="1521864"/>
              <a:ext cx="1397000" cy="244221"/>
            </a:xfrm>
            <a:prstGeom prst="rect">
              <a:avLst/>
            </a:prstGeom>
          </p:spPr>
        </p:pic>
      </p:grpSp>
      <p:pic>
        <p:nvPicPr>
          <p:cNvPr id="99027" name="image 9027"/>
          <p:cNvPicPr>
            <a:picLocks noChangeAspect="1"/>
          </p:cNvPicPr>
          <p:nvPr/>
        </p:nvPicPr>
        <p:blipFill>
          <a:blip r:embed="rId12"/>
          <a:srcRect/>
          <a:stretch>
            <a:fillRect/>
          </a:stretch>
        </p:blipFill>
        <p:spPr>
          <a:xfrm>
            <a:off x="909951" y="1893952"/>
            <a:ext cx="10358126" cy="4795487"/>
          </a:xfrm>
          <a:prstGeom prst="rect">
            <a:avLst/>
          </a:prstGeom>
        </p:spPr>
      </p:pic>
      <p:pic>
        <p:nvPicPr>
          <p:cNvPr id="99028" name="image 9028"/>
          <p:cNvPicPr>
            <a:picLocks noChangeAspect="1"/>
          </p:cNvPicPr>
          <p:nvPr/>
        </p:nvPicPr>
        <p:blipFill>
          <a:blip r:embed="rId13"/>
          <a:srcRect/>
          <a:stretch>
            <a:fillRect/>
          </a:stretch>
        </p:blipFill>
        <p:spPr>
          <a:xfrm>
            <a:off x="881755" y="6630703"/>
            <a:ext cx="116459" cy="117475"/>
          </a:xfrm>
          <a:prstGeom prst="rect">
            <a:avLst/>
          </a:prstGeom>
        </p:spPr>
      </p:pic>
      <p:pic>
        <p:nvPicPr>
          <p:cNvPr id="99029" name="image 9029"/>
          <p:cNvPicPr>
            <a:picLocks noChangeAspect="1"/>
          </p:cNvPicPr>
          <p:nvPr/>
        </p:nvPicPr>
        <p:blipFill>
          <a:blip r:embed="rId14"/>
          <a:srcRect/>
          <a:stretch>
            <a:fillRect/>
          </a:stretch>
        </p:blipFill>
        <p:spPr>
          <a:xfrm>
            <a:off x="4874387" y="4587113"/>
            <a:ext cx="2443353" cy="357632"/>
          </a:xfrm>
          <a:prstGeom prst="rect">
            <a:avLst/>
          </a:prstGeom>
        </p:spPr>
      </p:pic>
      <p:pic>
        <p:nvPicPr>
          <p:cNvPr id="99030" name="image 9030"/>
          <p:cNvPicPr>
            <a:picLocks noChangeAspect="1"/>
          </p:cNvPicPr>
          <p:nvPr/>
        </p:nvPicPr>
        <p:blipFill>
          <a:blip r:embed="rId15"/>
          <a:srcRect/>
          <a:stretch>
            <a:fillRect/>
          </a:stretch>
        </p:blipFill>
        <p:spPr>
          <a:xfrm>
            <a:off x="4874387" y="4941951"/>
            <a:ext cx="2443353" cy="636651"/>
          </a:xfrm>
          <a:prstGeom prst="rect">
            <a:avLst/>
          </a:prstGeom>
        </p:spPr>
      </p:pic>
      <p:pic>
        <p:nvPicPr>
          <p:cNvPr id="99031" name="image 9031"/>
          <p:cNvPicPr>
            <a:picLocks noChangeAspect="1"/>
          </p:cNvPicPr>
          <p:nvPr/>
        </p:nvPicPr>
        <p:blipFill>
          <a:blip r:embed="rId16"/>
          <a:srcRect/>
          <a:stretch>
            <a:fillRect/>
          </a:stretch>
        </p:blipFill>
        <p:spPr>
          <a:xfrm>
            <a:off x="1871218" y="4587113"/>
            <a:ext cx="2153158" cy="357632"/>
          </a:xfrm>
          <a:prstGeom prst="rect">
            <a:avLst/>
          </a:prstGeom>
        </p:spPr>
      </p:pic>
      <p:sp>
        <p:nvSpPr>
          <p:cNvPr id="9032" name="Object 9032"/>
          <p:cNvSpPr txBox="1"/>
          <p:nvPr/>
        </p:nvSpPr>
        <p:spPr>
          <a:xfrm>
            <a:off x="2069655" y="731011"/>
            <a:ext cx="7772400" cy="787400"/>
          </a:xfrm>
          <a:prstGeom prst="rect">
            <a:avLst/>
          </a:prstGeom>
        </p:spPr>
        <p:txBody>
          <a:bodyPr vert="horz" wrap="square" lIns="0" tIns="0" rIns="0" bIns="0" rtlCol="0" anchor="t" anchorCtr="0">
            <a:noAutofit/>
          </a:bodyPr>
          <a:lstStyle/>
          <a:p>
            <a:pPr algn="ctr">
              <a:lnSpc>
                <a:spcPct val="100000"/>
              </a:lnSpc>
            </a:pPr>
            <a:r>
              <a:rPr lang="zh-CN" sz="2960" b="1" i="0" dirty="0" smtClean="0">
                <a:blipFill>
                  <a:blip r:embed="rId17"/>
                  <a:stretch>
                    <a:fillRect/>
                  </a:stretch>
                </a:blipFill>
                <a:latin typeface="OPPOSans-B" panose="00020600040101010101" charset="-122"/>
                <a:ea typeface="OPPOSans-B" panose="00020600040101010101" charset="-122"/>
              </a:rPr>
              <a:t>All-in-one size and system components (available for rent or sale)</a:t>
            </a:r>
            <a:endParaRPr lang="zh-CN" altLang="en-US" sz="2960"/>
          </a:p>
        </p:txBody>
      </p:sp>
      <p:pic>
        <p:nvPicPr>
          <p:cNvPr id="99033" name="image 9033"/>
          <p:cNvPicPr>
            <a:picLocks noChangeAspect="1"/>
          </p:cNvPicPr>
          <p:nvPr/>
        </p:nvPicPr>
        <p:blipFill>
          <a:blip r:embed="rId18"/>
          <a:srcRect/>
          <a:stretch>
            <a:fillRect/>
          </a:stretch>
        </p:blipFill>
        <p:spPr>
          <a:xfrm>
            <a:off x="1871218" y="4941951"/>
            <a:ext cx="2153158" cy="636651"/>
          </a:xfrm>
          <a:prstGeom prst="rect">
            <a:avLst/>
          </a:prstGeom>
        </p:spPr>
      </p:pic>
      <p:sp>
        <p:nvSpPr>
          <p:cNvPr id="9034" name="Object 9034"/>
          <p:cNvSpPr txBox="1"/>
          <p:nvPr/>
        </p:nvSpPr>
        <p:spPr>
          <a:xfrm>
            <a:off x="5509258" y="2028816"/>
            <a:ext cx="5664200" cy="1003300"/>
          </a:xfrm>
          <a:prstGeom prst="rect">
            <a:avLst/>
          </a:prstGeom>
        </p:spPr>
        <p:txBody>
          <a:bodyPr vert="horz" wrap="square" lIns="0" tIns="0" rIns="0" bIns="0" rtlCol="0" anchor="t" anchorCtr="0">
            <a:noAutofit/>
          </a:bodyPr>
          <a:lstStyle/>
          <a:p>
            <a:pPr algn="l">
              <a:lnSpc>
                <a:spcPct val="125000"/>
              </a:lnSpc>
            </a:pPr>
            <a:r>
              <a:rPr lang="zh-CN" sz="1480" b="1" i="0" dirty="0" smtClean="0">
                <a:solidFill>
                  <a:srgbClr val="F2F2F2"/>
                </a:solidFill>
                <a:latin typeface="OPPOSans-R" panose="00020600040101010101" charset="-122"/>
                <a:ea typeface="OPPOSans-R" panose="00020600040101010101" charset="-122"/>
              </a:rPr>
              <a:t>System components = Customized touch all-in-one machine + 4K HD camera + Dye-sublimation printer and consumables + Kleader AI photography software + Internet connectivity.</a:t>
            </a:r>
            <a:endParaRPr lang="zh-CN" altLang="en-US" sz="1480"/>
          </a:p>
        </p:txBody>
      </p:sp>
      <p:pic>
        <p:nvPicPr>
          <p:cNvPr id="99035" name="image 9035"/>
          <p:cNvPicPr>
            <a:picLocks noChangeAspect="1"/>
          </p:cNvPicPr>
          <p:nvPr/>
        </p:nvPicPr>
        <p:blipFill>
          <a:blip r:embed="rId19"/>
          <a:srcRect/>
          <a:stretch>
            <a:fillRect/>
          </a:stretch>
        </p:blipFill>
        <p:spPr>
          <a:xfrm>
            <a:off x="8292846" y="4587113"/>
            <a:ext cx="1902841" cy="357632"/>
          </a:xfrm>
          <a:prstGeom prst="rect">
            <a:avLst/>
          </a:prstGeom>
        </p:spPr>
      </p:pic>
      <p:pic>
        <p:nvPicPr>
          <p:cNvPr id="99036" name="image 9036"/>
          <p:cNvPicPr>
            <a:picLocks noChangeAspect="1"/>
          </p:cNvPicPr>
          <p:nvPr/>
        </p:nvPicPr>
        <p:blipFill>
          <a:blip r:embed="rId20"/>
          <a:srcRect/>
          <a:stretch>
            <a:fillRect/>
          </a:stretch>
        </p:blipFill>
        <p:spPr>
          <a:xfrm>
            <a:off x="8167624" y="4941951"/>
            <a:ext cx="2153158" cy="959866"/>
          </a:xfrm>
          <a:prstGeom prst="rect">
            <a:avLst/>
          </a:prstGeom>
        </p:spPr>
      </p:pic>
      <p:pic>
        <p:nvPicPr>
          <p:cNvPr id="99037" name="image 9037"/>
          <p:cNvPicPr>
            <a:picLocks noChangeAspect="1"/>
          </p:cNvPicPr>
          <p:nvPr/>
        </p:nvPicPr>
        <p:blipFill>
          <a:blip r:embed="rId21"/>
          <a:srcRect/>
          <a:stretch>
            <a:fillRect/>
          </a:stretch>
        </p:blipFill>
        <p:spPr>
          <a:xfrm>
            <a:off x="1175129" y="2342847"/>
            <a:ext cx="4068586" cy="3941190"/>
          </a:xfrm>
          <a:prstGeom prst="rect">
            <a:avLst/>
          </a:prstGeom>
        </p:spPr>
      </p:pic>
      <p:pic>
        <p:nvPicPr>
          <p:cNvPr id="99038" name="image 9038"/>
          <p:cNvPicPr>
            <a:picLocks noChangeAspect="1"/>
          </p:cNvPicPr>
          <p:nvPr/>
        </p:nvPicPr>
        <p:blipFill>
          <a:blip r:embed="rId22"/>
          <a:srcRect/>
          <a:stretch>
            <a:fillRect/>
          </a:stretch>
        </p:blipFill>
        <p:spPr>
          <a:xfrm>
            <a:off x="5509258" y="3022265"/>
            <a:ext cx="5507612" cy="3267227"/>
          </a:xfrm>
          <a:prstGeom prst="rect">
            <a:avLst/>
          </a:prstGeom>
        </p:spPr>
      </p:pic>
      <p:sp>
        <p:nvSpPr>
          <p:cNvPr id="9039" name="Object 9039"/>
          <p:cNvSpPr txBox="1"/>
          <p:nvPr/>
        </p:nvSpPr>
        <p:spPr>
          <a:xfrm>
            <a:off x="2369254" y="6295231"/>
            <a:ext cx="1752600" cy="355600"/>
          </a:xfrm>
          <a:prstGeom prst="rect">
            <a:avLst/>
          </a:prstGeom>
        </p:spPr>
        <p:txBody>
          <a:bodyPr vert="horz" wrap="none" lIns="0" tIns="0" rIns="0" bIns="0" rtlCol="0" anchor="t" anchorCtr="0">
            <a:spAutoFit/>
          </a:bodyPr>
          <a:lstStyle/>
          <a:p>
            <a:pPr algn="ctr">
              <a:lnSpc>
                <a:spcPct val="120000"/>
              </a:lnSpc>
            </a:pPr>
            <a:r>
              <a:rPr lang="zh-CN" sz="1880" b="0" i="0" dirty="0" smtClean="0">
                <a:solidFill>
                  <a:srgbClr val="FFFFFF"/>
                </a:solidFill>
                <a:latin typeface="SourceHanSansSC-Regular" panose="020B0500000000000000" charset="-122"/>
                <a:ea typeface="SourceHanSansSC-Regular" panose="020B0500000000000000" charset="-122"/>
              </a:rPr>
              <a:t>Portrait version</a:t>
            </a:r>
            <a:endParaRPr lang="zh-CN" altLang="en-US" sz="1880"/>
          </a:p>
        </p:txBody>
      </p:sp>
      <p:sp>
        <p:nvSpPr>
          <p:cNvPr id="9040" name="Object 9040"/>
          <p:cNvSpPr txBox="1"/>
          <p:nvPr/>
        </p:nvSpPr>
        <p:spPr>
          <a:xfrm>
            <a:off x="7161403" y="6289493"/>
            <a:ext cx="2095500" cy="355600"/>
          </a:xfrm>
          <a:prstGeom prst="rect">
            <a:avLst/>
          </a:prstGeom>
        </p:spPr>
        <p:txBody>
          <a:bodyPr vert="horz" wrap="none" lIns="0" tIns="0" rIns="0" bIns="0" rtlCol="0" anchor="t" anchorCtr="0">
            <a:spAutoFit/>
          </a:bodyPr>
          <a:lstStyle/>
          <a:p>
            <a:pPr algn="ctr">
              <a:lnSpc>
                <a:spcPct val="120000"/>
              </a:lnSpc>
            </a:pPr>
            <a:r>
              <a:rPr lang="zh-CN" sz="1880" b="0" i="0" dirty="0" smtClean="0">
                <a:solidFill>
                  <a:srgbClr val="FFFFFF"/>
                </a:solidFill>
                <a:latin typeface="SourceHanSansSC-Regular" panose="020B0500000000000000" charset="-122"/>
                <a:ea typeface="SourceHanSansSC-Regular" panose="020B0500000000000000" charset="-122"/>
              </a:rPr>
              <a:t>Landscape version</a:t>
            </a:r>
            <a:endParaRPr lang="zh-CN" altLang="en-US" sz="1880"/>
          </a:p>
        </p:txBody>
      </p:sp>
      <p:pic>
        <p:nvPicPr>
          <p:cNvPr id="99041" name="image 9041"/>
          <p:cNvPicPr>
            <a:picLocks noChangeAspect="1"/>
          </p:cNvPicPr>
          <p:nvPr/>
        </p:nvPicPr>
        <p:blipFill>
          <a:blip r:embed="rId13"/>
          <a:srcRect/>
          <a:stretch>
            <a:fillRect/>
          </a:stretch>
        </p:blipFill>
        <p:spPr>
          <a:xfrm>
            <a:off x="11151619" y="6630703"/>
            <a:ext cx="116459" cy="117475"/>
          </a:xfrm>
          <a:prstGeom prst="rect">
            <a:avLst/>
          </a:prstGeom>
        </p:spPr>
      </p:pic>
      <p:pic>
        <p:nvPicPr>
          <p:cNvPr id="99042" name="image 9042"/>
          <p:cNvPicPr>
            <a:picLocks noChangeAspect="1"/>
          </p:cNvPicPr>
          <p:nvPr/>
        </p:nvPicPr>
        <p:blipFill>
          <a:blip r:embed="rId13"/>
          <a:srcRect/>
          <a:stretch>
            <a:fillRect/>
          </a:stretch>
        </p:blipFill>
        <p:spPr>
          <a:xfrm>
            <a:off x="881755" y="1835215"/>
            <a:ext cx="116459" cy="117475"/>
          </a:xfrm>
          <a:prstGeom prst="rect">
            <a:avLst/>
          </a:prstGeom>
        </p:spPr>
      </p:pic>
      <p:pic>
        <p:nvPicPr>
          <p:cNvPr id="99043" name="image 9043"/>
          <p:cNvPicPr>
            <a:picLocks noChangeAspect="1"/>
          </p:cNvPicPr>
          <p:nvPr/>
        </p:nvPicPr>
        <p:blipFill>
          <a:blip r:embed="rId13"/>
          <a:srcRect/>
          <a:stretch>
            <a:fillRect/>
          </a:stretch>
        </p:blipFill>
        <p:spPr>
          <a:xfrm>
            <a:off x="11209848" y="1862367"/>
            <a:ext cx="116459" cy="117475"/>
          </a:xfrm>
          <a:prstGeom prst="rect">
            <a:avLst/>
          </a:prstGeom>
        </p:spPr>
      </p:pic>
      <p:pic>
        <p:nvPicPr>
          <p:cNvPr id="99044" name="image 9044"/>
          <p:cNvPicPr>
            <a:picLocks noChangeAspect="1"/>
          </p:cNvPicPr>
          <p:nvPr/>
        </p:nvPicPr>
        <p:blipFill>
          <a:blip r:embed="rId23"/>
          <a:srcRect/>
          <a:stretch>
            <a:fillRect/>
          </a:stretch>
        </p:blipFill>
        <p:spPr>
          <a:xfrm>
            <a:off x="4564314" y="504952"/>
            <a:ext cx="6066347" cy="3153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001" name="image 1001"/>
          <p:cNvPicPr>
            <a:picLocks noChangeAspect="1"/>
          </p:cNvPicPr>
          <p:nvPr/>
        </p:nvPicPr>
        <p:blipFill>
          <a:blip r:embed="rId1"/>
          <a:srcRect/>
          <a:stretch>
            <a:fillRect/>
          </a:stretch>
        </p:blipFill>
        <p:spPr>
          <a:xfrm>
            <a:off x="0" y="36967"/>
            <a:ext cx="12192000" cy="6858000"/>
          </a:xfrm>
          <a:prstGeom prst="rect">
            <a:avLst/>
          </a:prstGeom>
        </p:spPr>
      </p:pic>
      <p:pic>
        <p:nvPicPr>
          <p:cNvPr id="91002" name="image 1002"/>
          <p:cNvPicPr>
            <a:picLocks noChangeAspect="1"/>
          </p:cNvPicPr>
          <p:nvPr/>
        </p:nvPicPr>
        <p:blipFill>
          <a:blip r:embed="rId2"/>
          <a:srcRect/>
          <a:stretch>
            <a:fillRect/>
          </a:stretch>
        </p:blipFill>
        <p:spPr>
          <a:xfrm>
            <a:off x="295275" y="798957"/>
            <a:ext cx="3022981" cy="234442"/>
          </a:xfrm>
          <a:prstGeom prst="rect">
            <a:avLst/>
          </a:prstGeom>
        </p:spPr>
      </p:pic>
      <p:sp>
        <p:nvSpPr>
          <p:cNvPr id="1003" name="Object 10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Activity Program</a:t>
            </a:r>
            <a:endParaRPr lang="zh-CN" altLang="en-US" sz="1400"/>
          </a:p>
        </p:txBody>
      </p:sp>
      <p:pic>
        <p:nvPicPr>
          <p:cNvPr id="91004" name="image 1004"/>
          <p:cNvPicPr>
            <a:picLocks noChangeAspect="1"/>
          </p:cNvPicPr>
          <p:nvPr/>
        </p:nvPicPr>
        <p:blipFill>
          <a:blip r:embed="rId3"/>
          <a:srcRect/>
          <a:stretch>
            <a:fillRect/>
          </a:stretch>
        </p:blipFill>
        <p:spPr>
          <a:xfrm>
            <a:off x="274828" y="289433"/>
            <a:ext cx="2435479" cy="449961"/>
          </a:xfrm>
          <a:prstGeom prst="rect">
            <a:avLst/>
          </a:prstGeom>
        </p:spPr>
      </p:pic>
      <p:sp>
        <p:nvSpPr>
          <p:cNvPr id="1005" name="Object 1005"/>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Event plan</a:t>
            </a:r>
            <a:endParaRPr lang="zh-CN" altLang="en-US" sz="2800"/>
          </a:p>
        </p:txBody>
      </p:sp>
      <p:grpSp>
        <p:nvGrpSpPr>
          <p:cNvPr id="1006" name="组合 1006"/>
          <p:cNvGrpSpPr/>
          <p:nvPr/>
        </p:nvGrpSpPr>
        <p:grpSpPr>
          <a:xfrm>
            <a:off x="10444607" y="298958"/>
            <a:ext cx="885571" cy="543560"/>
            <a:chOff x="10444607" y="298958"/>
            <a:chExt cx="885571" cy="543560"/>
          </a:xfrm>
        </p:grpSpPr>
        <p:sp>
          <p:nvSpPr>
            <p:cNvPr id="1007" name="Object 10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008" name="Object 10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009" name="Object 10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0010" name="Object 10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0011" name="组合 10011"/>
          <p:cNvGrpSpPr/>
          <p:nvPr/>
        </p:nvGrpSpPr>
        <p:grpSpPr>
          <a:xfrm rot="-10800000" flipV="1">
            <a:off x="11261725" y="508889"/>
            <a:ext cx="274955" cy="240792"/>
            <a:chOff x="11261725" y="508889"/>
            <a:chExt cx="274955" cy="240792"/>
          </a:xfrm>
        </p:grpSpPr>
        <p:sp>
          <p:nvSpPr>
            <p:cNvPr id="10012" name="Object 10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0013" name="Object 10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0014" name="image 10014"/>
          <p:cNvPicPr>
            <a:picLocks noChangeAspect="1"/>
          </p:cNvPicPr>
          <p:nvPr/>
        </p:nvPicPr>
        <p:blipFill>
          <a:blip r:embed="rId10"/>
          <a:srcRect/>
          <a:stretch>
            <a:fillRect/>
          </a:stretch>
        </p:blipFill>
        <p:spPr>
          <a:xfrm>
            <a:off x="1988947" y="4452366"/>
            <a:ext cx="1876298" cy="357632"/>
          </a:xfrm>
          <a:prstGeom prst="rect">
            <a:avLst/>
          </a:prstGeom>
        </p:spPr>
      </p:pic>
      <p:pic>
        <p:nvPicPr>
          <p:cNvPr id="910015" name="image 10015"/>
          <p:cNvPicPr>
            <a:picLocks noChangeAspect="1"/>
          </p:cNvPicPr>
          <p:nvPr/>
        </p:nvPicPr>
        <p:blipFill>
          <a:blip r:embed="rId11"/>
          <a:srcRect/>
          <a:stretch>
            <a:fillRect/>
          </a:stretch>
        </p:blipFill>
        <p:spPr>
          <a:xfrm>
            <a:off x="1633220" y="4843399"/>
            <a:ext cx="2587879" cy="724916"/>
          </a:xfrm>
          <a:prstGeom prst="rect">
            <a:avLst/>
          </a:prstGeom>
        </p:spPr>
      </p:pic>
      <p:pic>
        <p:nvPicPr>
          <p:cNvPr id="910016" name="image 10016"/>
          <p:cNvPicPr>
            <a:picLocks noChangeAspect="1"/>
          </p:cNvPicPr>
          <p:nvPr/>
        </p:nvPicPr>
        <p:blipFill>
          <a:blip r:embed="rId10"/>
          <a:srcRect/>
          <a:stretch>
            <a:fillRect/>
          </a:stretch>
        </p:blipFill>
        <p:spPr>
          <a:xfrm>
            <a:off x="5157851" y="4452366"/>
            <a:ext cx="1876298" cy="357632"/>
          </a:xfrm>
          <a:prstGeom prst="rect">
            <a:avLst/>
          </a:prstGeom>
        </p:spPr>
      </p:pic>
      <p:pic>
        <p:nvPicPr>
          <p:cNvPr id="910017" name="image 10017"/>
          <p:cNvPicPr>
            <a:picLocks noChangeAspect="1"/>
          </p:cNvPicPr>
          <p:nvPr/>
        </p:nvPicPr>
        <p:blipFill>
          <a:blip r:embed="rId11"/>
          <a:srcRect/>
          <a:stretch>
            <a:fillRect/>
          </a:stretch>
        </p:blipFill>
        <p:spPr>
          <a:xfrm>
            <a:off x="4801997" y="4843399"/>
            <a:ext cx="2587879" cy="724916"/>
          </a:xfrm>
          <a:prstGeom prst="rect">
            <a:avLst/>
          </a:prstGeom>
        </p:spPr>
      </p:pic>
      <p:pic>
        <p:nvPicPr>
          <p:cNvPr id="910018" name="image 10018"/>
          <p:cNvPicPr>
            <a:picLocks noChangeAspect="1"/>
          </p:cNvPicPr>
          <p:nvPr/>
        </p:nvPicPr>
        <p:blipFill>
          <a:blip r:embed="rId10"/>
          <a:srcRect/>
          <a:stretch>
            <a:fillRect/>
          </a:stretch>
        </p:blipFill>
        <p:spPr>
          <a:xfrm>
            <a:off x="8326628" y="4452366"/>
            <a:ext cx="1876298" cy="357632"/>
          </a:xfrm>
          <a:prstGeom prst="rect">
            <a:avLst/>
          </a:prstGeom>
        </p:spPr>
      </p:pic>
      <p:pic>
        <p:nvPicPr>
          <p:cNvPr id="910019" name="image 10019"/>
          <p:cNvPicPr>
            <a:picLocks noChangeAspect="1"/>
          </p:cNvPicPr>
          <p:nvPr/>
        </p:nvPicPr>
        <p:blipFill>
          <a:blip r:embed="rId11"/>
          <a:srcRect/>
          <a:stretch>
            <a:fillRect/>
          </a:stretch>
        </p:blipFill>
        <p:spPr>
          <a:xfrm>
            <a:off x="7970901" y="4843399"/>
            <a:ext cx="2587879" cy="724916"/>
          </a:xfrm>
          <a:prstGeom prst="rect">
            <a:avLst/>
          </a:prstGeom>
        </p:spPr>
      </p:pic>
      <p:pic>
        <p:nvPicPr>
          <p:cNvPr id="910020" name="image 10020"/>
          <p:cNvPicPr>
            <a:picLocks noChangeAspect="1"/>
          </p:cNvPicPr>
          <p:nvPr/>
        </p:nvPicPr>
        <p:blipFill>
          <a:blip r:embed="rId12"/>
          <a:srcRect/>
          <a:stretch>
            <a:fillRect/>
          </a:stretch>
        </p:blipFill>
        <p:spPr>
          <a:xfrm>
            <a:off x="768508" y="1544730"/>
            <a:ext cx="3911600" cy="4800600"/>
          </a:xfrm>
          <a:prstGeom prst="rect">
            <a:avLst/>
          </a:prstGeom>
        </p:spPr>
      </p:pic>
      <p:sp>
        <p:nvSpPr>
          <p:cNvPr id="10021" name="Object 10021"/>
          <p:cNvSpPr txBox="1"/>
          <p:nvPr/>
        </p:nvSpPr>
        <p:spPr>
          <a:xfrm>
            <a:off x="2472029" y="777011"/>
            <a:ext cx="7848600" cy="889000"/>
          </a:xfrm>
          <a:prstGeom prst="rect">
            <a:avLst/>
          </a:prstGeom>
        </p:spPr>
        <p:txBody>
          <a:bodyPr vert="horz" wrap="square" lIns="0" tIns="0" rIns="0" bIns="0" rtlCol="0" anchor="t" anchorCtr="0">
            <a:noAutofit/>
          </a:bodyPr>
          <a:lstStyle/>
          <a:p>
            <a:pPr algn="ctr">
              <a:lnSpc>
                <a:spcPct val="116000"/>
              </a:lnSpc>
            </a:pPr>
            <a:r>
              <a:rPr lang="zh-CN" sz="2310" b="1" i="0" dirty="0" smtClean="0">
                <a:solidFill>
                  <a:srgbClr val="9AF501"/>
                </a:solidFill>
                <a:latin typeface="OPPOSans-B" panose="00020600040101010101" charset="-122"/>
                <a:ea typeface="OPPOSans-B" panose="00020600040101010101" charset="-122"/>
              </a:rPr>
              <a:t>Can be networked with multiple units or used as a standalone device.</a:t>
            </a:r>
            <a:endParaRPr lang="zh-CN" altLang="en-US" sz="2310"/>
          </a:p>
        </p:txBody>
      </p:sp>
      <p:pic>
        <p:nvPicPr>
          <p:cNvPr id="910022" name="image 10022"/>
          <p:cNvPicPr>
            <a:picLocks noChangeAspect="1"/>
          </p:cNvPicPr>
          <p:nvPr/>
        </p:nvPicPr>
        <p:blipFill>
          <a:blip r:embed="rId13"/>
          <a:srcRect/>
          <a:stretch>
            <a:fillRect/>
          </a:stretch>
        </p:blipFill>
        <p:spPr>
          <a:xfrm>
            <a:off x="2332874" y="522021"/>
            <a:ext cx="8329029" cy="44791"/>
          </a:xfrm>
          <a:prstGeom prst="rect">
            <a:avLst/>
          </a:prstGeom>
        </p:spPr>
      </p:pic>
      <p:pic>
        <p:nvPicPr>
          <p:cNvPr id="910023" name="image 10023"/>
          <p:cNvPicPr>
            <a:picLocks noChangeAspect="1"/>
          </p:cNvPicPr>
          <p:nvPr/>
        </p:nvPicPr>
        <p:blipFill>
          <a:blip r:embed="rId14"/>
          <a:srcRect/>
          <a:stretch>
            <a:fillRect/>
          </a:stretch>
        </p:blipFill>
        <p:spPr>
          <a:xfrm>
            <a:off x="4841038" y="1544730"/>
            <a:ext cx="6578600" cy="4800600"/>
          </a:xfrm>
          <a:prstGeom prst="rect">
            <a:avLst/>
          </a:prstGeom>
        </p:spPr>
      </p:pic>
      <p:sp>
        <p:nvSpPr>
          <p:cNvPr id="10024" name="Object 10024"/>
          <p:cNvSpPr txBox="1"/>
          <p:nvPr/>
        </p:nvSpPr>
        <p:spPr>
          <a:xfrm>
            <a:off x="6458632" y="6422286"/>
            <a:ext cx="3365500" cy="342900"/>
          </a:xfrm>
          <a:prstGeom prst="rect">
            <a:avLst/>
          </a:prstGeom>
        </p:spPr>
        <p:txBody>
          <a:bodyPr vert="horz" wrap="square" lIns="0" tIns="0" rIns="0" bIns="0" rtlCol="0" anchor="t" anchorCtr="0">
            <a:noAutofit/>
          </a:bodyPr>
          <a:lstStyle/>
          <a:p>
            <a:pPr algn="ctr">
              <a:lnSpc>
                <a:spcPct val="100000"/>
              </a:lnSpc>
            </a:pPr>
            <a:r>
              <a:rPr lang="zh-CN" sz="2200" b="1" i="0" dirty="0" smtClean="0">
                <a:blipFill>
                  <a:blip r:embed="rId15"/>
                  <a:stretch>
                    <a:fillRect/>
                  </a:stretch>
                </a:blipFill>
                <a:latin typeface="OPPOSans-B" panose="00020600040101010101" charset="-122"/>
                <a:ea typeface="OPPOSans-B" panose="00020600040101010101" charset="-122"/>
              </a:rPr>
              <a:t>Network mode</a:t>
            </a:r>
            <a:endParaRPr lang="zh-CN" altLang="en-US" sz="2200"/>
          </a:p>
        </p:txBody>
      </p:sp>
      <p:sp>
        <p:nvSpPr>
          <p:cNvPr id="10025" name="Object 10025"/>
          <p:cNvSpPr txBox="1"/>
          <p:nvPr/>
        </p:nvSpPr>
        <p:spPr>
          <a:xfrm>
            <a:off x="831969" y="6422286"/>
            <a:ext cx="3898900" cy="342900"/>
          </a:xfrm>
          <a:prstGeom prst="rect">
            <a:avLst/>
          </a:prstGeom>
        </p:spPr>
        <p:txBody>
          <a:bodyPr vert="horz" wrap="square" lIns="0" tIns="0" rIns="0" bIns="0" rtlCol="0" anchor="t" anchorCtr="0">
            <a:noAutofit/>
          </a:bodyPr>
          <a:lstStyle/>
          <a:p>
            <a:pPr algn="ctr">
              <a:lnSpc>
                <a:spcPct val="100000"/>
              </a:lnSpc>
            </a:pPr>
            <a:r>
              <a:rPr lang="zh-CN" sz="2200" b="1" i="0" dirty="0" smtClean="0">
                <a:blipFill>
                  <a:blip r:embed="rId16"/>
                  <a:stretch>
                    <a:fillRect/>
                  </a:stretch>
                </a:blipFill>
                <a:latin typeface="OPPOSans-B" panose="00020600040101010101" charset="-122"/>
                <a:ea typeface="OPPOSans-B" panose="00020600040101010101" charset="-122"/>
              </a:rPr>
              <a:t>Extended display mode</a:t>
            </a:r>
            <a:endParaRPr lang="zh-CN" altLang="en-US" sz="2200"/>
          </a:p>
        </p:txBody>
      </p:sp>
      <p:pic>
        <p:nvPicPr>
          <p:cNvPr id="910026" name="image 10026"/>
          <p:cNvPicPr>
            <a:picLocks noChangeAspect="1"/>
          </p:cNvPicPr>
          <p:nvPr/>
        </p:nvPicPr>
        <p:blipFill>
          <a:blip r:embed="rId17"/>
          <a:srcRect/>
          <a:stretch>
            <a:fillRect/>
          </a:stretch>
        </p:blipFill>
        <p:spPr>
          <a:xfrm>
            <a:off x="3153032" y="5714428"/>
            <a:ext cx="984250" cy="264583"/>
          </a:xfrm>
          <a:prstGeom prst="rect">
            <a:avLst/>
          </a:prstGeom>
        </p:spPr>
      </p:pic>
      <p:sp>
        <p:nvSpPr>
          <p:cNvPr id="10027" name="Object 10027"/>
          <p:cNvSpPr txBox="1"/>
          <p:nvPr/>
        </p:nvSpPr>
        <p:spPr>
          <a:xfrm>
            <a:off x="3181730" y="5733543"/>
            <a:ext cx="762000" cy="228600"/>
          </a:xfrm>
          <a:prstGeom prst="rect">
            <a:avLst/>
          </a:prstGeom>
        </p:spPr>
        <p:txBody>
          <a:bodyPr vert="horz" wrap="none" lIns="0" tIns="0" rIns="0" bIns="0" rtlCol="0" anchor="t" anchorCtr="0">
            <a:spAutoFit/>
          </a:bodyPr>
          <a:lstStyle/>
          <a:p>
            <a:pPr algn="ctr">
              <a:lnSpc>
                <a:spcPct val="120000"/>
              </a:lnSpc>
            </a:pPr>
            <a:r>
              <a:rPr lang="zh-CN" sz="1230" b="1" i="0" dirty="0" smtClean="0">
                <a:solidFill>
                  <a:srgbClr val="D70000"/>
                </a:solidFill>
                <a:latin typeface="SourceHanSansSC-Regular" panose="020B0500000000000000" charset="-122"/>
                <a:ea typeface="SourceHanSansSC-Regular" panose="020B0500000000000000" charset="-122"/>
              </a:rPr>
              <a:t>Photo exit</a:t>
            </a:r>
            <a:endParaRPr lang="zh-CN" altLang="en-US" sz="1230"/>
          </a:p>
        </p:txBody>
      </p:sp>
      <p:pic>
        <p:nvPicPr>
          <p:cNvPr id="910028" name="image 10028"/>
          <p:cNvPicPr>
            <a:picLocks noChangeAspect="1"/>
          </p:cNvPicPr>
          <p:nvPr/>
        </p:nvPicPr>
        <p:blipFill>
          <a:blip r:embed="rId17"/>
          <a:srcRect/>
          <a:stretch>
            <a:fillRect/>
          </a:stretch>
        </p:blipFill>
        <p:spPr>
          <a:xfrm>
            <a:off x="6240109" y="5714428"/>
            <a:ext cx="984250" cy="264583"/>
          </a:xfrm>
          <a:prstGeom prst="rect">
            <a:avLst/>
          </a:prstGeom>
        </p:spPr>
      </p:pic>
      <p:sp>
        <p:nvSpPr>
          <p:cNvPr id="10029" name="Object 10029"/>
          <p:cNvSpPr txBox="1"/>
          <p:nvPr/>
        </p:nvSpPr>
        <p:spPr>
          <a:xfrm>
            <a:off x="6268807" y="5733543"/>
            <a:ext cx="762000" cy="228600"/>
          </a:xfrm>
          <a:prstGeom prst="rect">
            <a:avLst/>
          </a:prstGeom>
        </p:spPr>
        <p:txBody>
          <a:bodyPr vert="horz" wrap="none" lIns="0" tIns="0" rIns="0" bIns="0" rtlCol="0" anchor="t" anchorCtr="0">
            <a:spAutoFit/>
          </a:bodyPr>
          <a:lstStyle/>
          <a:p>
            <a:pPr algn="ctr">
              <a:lnSpc>
                <a:spcPct val="120000"/>
              </a:lnSpc>
            </a:pPr>
            <a:r>
              <a:rPr lang="zh-CN" sz="1230" b="1" i="0" dirty="0" smtClean="0">
                <a:solidFill>
                  <a:srgbClr val="D70000"/>
                </a:solidFill>
                <a:latin typeface="SourceHanSansSC-Regular" panose="020B0500000000000000" charset="-122"/>
                <a:ea typeface="SourceHanSansSC-Regular" panose="020B0500000000000000" charset="-122"/>
              </a:rPr>
              <a:t>Photo exit</a:t>
            </a:r>
            <a:endParaRPr lang="zh-CN" altLang="en-US" sz="1230"/>
          </a:p>
        </p:txBody>
      </p:sp>
      <p:pic>
        <p:nvPicPr>
          <p:cNvPr id="910030" name="image 10030"/>
          <p:cNvPicPr>
            <a:picLocks noChangeAspect="1"/>
          </p:cNvPicPr>
          <p:nvPr/>
        </p:nvPicPr>
        <p:blipFill>
          <a:blip r:embed="rId17"/>
          <a:srcRect/>
          <a:stretch>
            <a:fillRect/>
          </a:stretch>
        </p:blipFill>
        <p:spPr>
          <a:xfrm>
            <a:off x="8555879" y="5714428"/>
            <a:ext cx="984250" cy="264583"/>
          </a:xfrm>
          <a:prstGeom prst="rect">
            <a:avLst/>
          </a:prstGeom>
        </p:spPr>
      </p:pic>
      <p:sp>
        <p:nvSpPr>
          <p:cNvPr id="10031" name="Object 10031"/>
          <p:cNvSpPr txBox="1"/>
          <p:nvPr/>
        </p:nvSpPr>
        <p:spPr>
          <a:xfrm>
            <a:off x="8584578" y="5733543"/>
            <a:ext cx="762000" cy="228600"/>
          </a:xfrm>
          <a:prstGeom prst="rect">
            <a:avLst/>
          </a:prstGeom>
        </p:spPr>
        <p:txBody>
          <a:bodyPr vert="horz" wrap="none" lIns="0" tIns="0" rIns="0" bIns="0" rtlCol="0" anchor="t" anchorCtr="0">
            <a:spAutoFit/>
          </a:bodyPr>
          <a:lstStyle/>
          <a:p>
            <a:pPr algn="ctr">
              <a:lnSpc>
                <a:spcPct val="120000"/>
              </a:lnSpc>
            </a:pPr>
            <a:r>
              <a:rPr lang="zh-CN" sz="1230" b="1" i="0" dirty="0" smtClean="0">
                <a:solidFill>
                  <a:srgbClr val="D70000"/>
                </a:solidFill>
                <a:latin typeface="SourceHanSansSC-Regular" panose="020B0500000000000000" charset="-122"/>
                <a:ea typeface="SourceHanSansSC-Regular" panose="020B0500000000000000" charset="-122"/>
              </a:rPr>
              <a:t>Photo exit</a:t>
            </a:r>
            <a:endParaRPr lang="zh-CN" altLang="en-US" sz="1230"/>
          </a:p>
        </p:txBody>
      </p:sp>
      <p:pic>
        <p:nvPicPr>
          <p:cNvPr id="910032" name="image 10032"/>
          <p:cNvPicPr>
            <a:picLocks noChangeAspect="1"/>
          </p:cNvPicPr>
          <p:nvPr/>
        </p:nvPicPr>
        <p:blipFill>
          <a:blip r:embed="rId17"/>
          <a:srcRect/>
          <a:stretch>
            <a:fillRect/>
          </a:stretch>
        </p:blipFill>
        <p:spPr>
          <a:xfrm>
            <a:off x="10324941" y="5695313"/>
            <a:ext cx="984250" cy="264583"/>
          </a:xfrm>
          <a:prstGeom prst="rect">
            <a:avLst/>
          </a:prstGeom>
        </p:spPr>
      </p:pic>
      <p:sp>
        <p:nvSpPr>
          <p:cNvPr id="10033" name="Object 10033"/>
          <p:cNvSpPr txBox="1"/>
          <p:nvPr/>
        </p:nvSpPr>
        <p:spPr>
          <a:xfrm>
            <a:off x="10353639" y="5714428"/>
            <a:ext cx="762000" cy="228600"/>
          </a:xfrm>
          <a:prstGeom prst="rect">
            <a:avLst/>
          </a:prstGeom>
        </p:spPr>
        <p:txBody>
          <a:bodyPr vert="horz" wrap="none" lIns="0" tIns="0" rIns="0" bIns="0" rtlCol="0" anchor="t" anchorCtr="0">
            <a:spAutoFit/>
          </a:bodyPr>
          <a:lstStyle/>
          <a:p>
            <a:pPr algn="ctr">
              <a:lnSpc>
                <a:spcPct val="120000"/>
              </a:lnSpc>
            </a:pPr>
            <a:r>
              <a:rPr lang="zh-CN" sz="1230" b="1" i="0" dirty="0" smtClean="0">
                <a:solidFill>
                  <a:srgbClr val="D70000"/>
                </a:solidFill>
                <a:latin typeface="SourceHanSansSC-Regular" panose="020B0500000000000000" charset="-122"/>
                <a:ea typeface="SourceHanSansSC-Regular" panose="020B0500000000000000" charset="-122"/>
              </a:rPr>
              <a:t>Photo exit</a:t>
            </a:r>
            <a:endParaRPr lang="zh-CN" altLang="en-US" sz="123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101" name="image 1101"/>
          <p:cNvPicPr>
            <a:picLocks noChangeAspect="1"/>
          </p:cNvPicPr>
          <p:nvPr/>
        </p:nvPicPr>
        <p:blipFill>
          <a:blip r:embed="rId1"/>
          <a:srcRect/>
          <a:stretch>
            <a:fillRect/>
          </a:stretch>
        </p:blipFill>
        <p:spPr>
          <a:xfrm>
            <a:off x="0" y="36967"/>
            <a:ext cx="12192000" cy="6858000"/>
          </a:xfrm>
          <a:prstGeom prst="rect">
            <a:avLst/>
          </a:prstGeom>
        </p:spPr>
      </p:pic>
      <p:pic>
        <p:nvPicPr>
          <p:cNvPr id="91102" name="image 1102"/>
          <p:cNvPicPr>
            <a:picLocks noChangeAspect="1"/>
          </p:cNvPicPr>
          <p:nvPr/>
        </p:nvPicPr>
        <p:blipFill>
          <a:blip r:embed="rId2"/>
          <a:srcRect/>
          <a:stretch>
            <a:fillRect/>
          </a:stretch>
        </p:blipFill>
        <p:spPr>
          <a:xfrm>
            <a:off x="295275" y="798957"/>
            <a:ext cx="3022981" cy="234442"/>
          </a:xfrm>
          <a:prstGeom prst="rect">
            <a:avLst/>
          </a:prstGeom>
        </p:spPr>
      </p:pic>
      <p:sp>
        <p:nvSpPr>
          <p:cNvPr id="1103" name="Object 11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Style display</a:t>
            </a:r>
            <a:endParaRPr lang="zh-CN" altLang="en-US" sz="1400"/>
          </a:p>
        </p:txBody>
      </p:sp>
      <p:pic>
        <p:nvPicPr>
          <p:cNvPr id="91104" name="image 1104"/>
          <p:cNvPicPr>
            <a:picLocks noChangeAspect="1"/>
          </p:cNvPicPr>
          <p:nvPr/>
        </p:nvPicPr>
        <p:blipFill>
          <a:blip r:embed="rId3"/>
          <a:srcRect/>
          <a:stretch>
            <a:fillRect/>
          </a:stretch>
        </p:blipFill>
        <p:spPr>
          <a:xfrm>
            <a:off x="274828" y="289433"/>
            <a:ext cx="2435479" cy="449961"/>
          </a:xfrm>
          <a:prstGeom prst="rect">
            <a:avLst/>
          </a:prstGeom>
        </p:spPr>
      </p:pic>
      <p:sp>
        <p:nvSpPr>
          <p:cNvPr id="1105" name="Object 1105"/>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Style display</a:t>
            </a:r>
            <a:endParaRPr lang="zh-CN" altLang="en-US" sz="2800"/>
          </a:p>
        </p:txBody>
      </p:sp>
      <p:grpSp>
        <p:nvGrpSpPr>
          <p:cNvPr id="1106" name="组合 1106"/>
          <p:cNvGrpSpPr/>
          <p:nvPr/>
        </p:nvGrpSpPr>
        <p:grpSpPr>
          <a:xfrm>
            <a:off x="10444607" y="298958"/>
            <a:ext cx="885571" cy="543560"/>
            <a:chOff x="10444607" y="298958"/>
            <a:chExt cx="885571" cy="543560"/>
          </a:xfrm>
        </p:grpSpPr>
        <p:sp>
          <p:nvSpPr>
            <p:cNvPr id="1107" name="Object 11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108" name="Object 11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109" name="Object 11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1010" name="Object 11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1011" name="组合 11011"/>
          <p:cNvGrpSpPr/>
          <p:nvPr/>
        </p:nvGrpSpPr>
        <p:grpSpPr>
          <a:xfrm rot="-10800000" flipV="1">
            <a:off x="11261725" y="508889"/>
            <a:ext cx="274955" cy="240792"/>
            <a:chOff x="11261725" y="508889"/>
            <a:chExt cx="274955" cy="240792"/>
          </a:xfrm>
        </p:grpSpPr>
        <p:sp>
          <p:nvSpPr>
            <p:cNvPr id="11012" name="Object 11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1013" name="Object 11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1014" name="image 11014"/>
          <p:cNvPicPr>
            <a:picLocks noChangeAspect="1"/>
          </p:cNvPicPr>
          <p:nvPr/>
        </p:nvPicPr>
        <p:blipFill>
          <a:blip r:embed="rId10"/>
          <a:srcRect/>
          <a:stretch>
            <a:fillRect/>
          </a:stretch>
        </p:blipFill>
        <p:spPr>
          <a:xfrm>
            <a:off x="1988947" y="4452366"/>
            <a:ext cx="1876298" cy="357632"/>
          </a:xfrm>
          <a:prstGeom prst="rect">
            <a:avLst/>
          </a:prstGeom>
        </p:spPr>
      </p:pic>
      <p:pic>
        <p:nvPicPr>
          <p:cNvPr id="911015" name="image 11015"/>
          <p:cNvPicPr>
            <a:picLocks noChangeAspect="1"/>
          </p:cNvPicPr>
          <p:nvPr/>
        </p:nvPicPr>
        <p:blipFill>
          <a:blip r:embed="rId11"/>
          <a:srcRect/>
          <a:stretch>
            <a:fillRect/>
          </a:stretch>
        </p:blipFill>
        <p:spPr>
          <a:xfrm>
            <a:off x="1633220" y="4843399"/>
            <a:ext cx="2587879" cy="724916"/>
          </a:xfrm>
          <a:prstGeom prst="rect">
            <a:avLst/>
          </a:prstGeom>
        </p:spPr>
      </p:pic>
      <p:pic>
        <p:nvPicPr>
          <p:cNvPr id="911016" name="image 11016"/>
          <p:cNvPicPr>
            <a:picLocks noChangeAspect="1"/>
          </p:cNvPicPr>
          <p:nvPr/>
        </p:nvPicPr>
        <p:blipFill>
          <a:blip r:embed="rId10"/>
          <a:srcRect/>
          <a:stretch>
            <a:fillRect/>
          </a:stretch>
        </p:blipFill>
        <p:spPr>
          <a:xfrm>
            <a:off x="5157851" y="4452366"/>
            <a:ext cx="1876298" cy="357632"/>
          </a:xfrm>
          <a:prstGeom prst="rect">
            <a:avLst/>
          </a:prstGeom>
        </p:spPr>
      </p:pic>
      <p:pic>
        <p:nvPicPr>
          <p:cNvPr id="911017" name="image 11017"/>
          <p:cNvPicPr>
            <a:picLocks noChangeAspect="1"/>
          </p:cNvPicPr>
          <p:nvPr/>
        </p:nvPicPr>
        <p:blipFill>
          <a:blip r:embed="rId11"/>
          <a:srcRect/>
          <a:stretch>
            <a:fillRect/>
          </a:stretch>
        </p:blipFill>
        <p:spPr>
          <a:xfrm>
            <a:off x="4801997" y="4843399"/>
            <a:ext cx="2587879" cy="724916"/>
          </a:xfrm>
          <a:prstGeom prst="rect">
            <a:avLst/>
          </a:prstGeom>
        </p:spPr>
      </p:pic>
      <p:pic>
        <p:nvPicPr>
          <p:cNvPr id="911018" name="image 11018"/>
          <p:cNvPicPr>
            <a:picLocks noChangeAspect="1"/>
          </p:cNvPicPr>
          <p:nvPr/>
        </p:nvPicPr>
        <p:blipFill>
          <a:blip r:embed="rId10"/>
          <a:srcRect/>
          <a:stretch>
            <a:fillRect/>
          </a:stretch>
        </p:blipFill>
        <p:spPr>
          <a:xfrm>
            <a:off x="8326628" y="4452366"/>
            <a:ext cx="1876298" cy="357632"/>
          </a:xfrm>
          <a:prstGeom prst="rect">
            <a:avLst/>
          </a:prstGeom>
        </p:spPr>
      </p:pic>
      <p:pic>
        <p:nvPicPr>
          <p:cNvPr id="911019" name="image 11019"/>
          <p:cNvPicPr>
            <a:picLocks noChangeAspect="1"/>
          </p:cNvPicPr>
          <p:nvPr/>
        </p:nvPicPr>
        <p:blipFill>
          <a:blip r:embed="rId11"/>
          <a:srcRect/>
          <a:stretch>
            <a:fillRect/>
          </a:stretch>
        </p:blipFill>
        <p:spPr>
          <a:xfrm>
            <a:off x="7970901" y="4843399"/>
            <a:ext cx="2587879" cy="724916"/>
          </a:xfrm>
          <a:prstGeom prst="rect">
            <a:avLst/>
          </a:prstGeom>
        </p:spPr>
      </p:pic>
      <p:pic>
        <p:nvPicPr>
          <p:cNvPr id="911020" name="image 11020"/>
          <p:cNvPicPr>
            <a:picLocks noChangeAspect="1"/>
          </p:cNvPicPr>
          <p:nvPr/>
        </p:nvPicPr>
        <p:blipFill>
          <a:blip r:embed="rId12"/>
          <a:srcRect/>
          <a:stretch>
            <a:fillRect/>
          </a:stretch>
        </p:blipFill>
        <p:spPr>
          <a:xfrm>
            <a:off x="382905" y="1753638"/>
            <a:ext cx="11557000" cy="4495800"/>
          </a:xfrm>
          <a:prstGeom prst="rect">
            <a:avLst/>
          </a:prstGeom>
        </p:spPr>
      </p:pic>
      <p:pic>
        <p:nvPicPr>
          <p:cNvPr id="911021" name="image 11021"/>
          <p:cNvPicPr>
            <a:picLocks noChangeAspect="1"/>
          </p:cNvPicPr>
          <p:nvPr/>
        </p:nvPicPr>
        <p:blipFill>
          <a:blip r:embed="rId13"/>
          <a:srcRect/>
          <a:stretch>
            <a:fillRect/>
          </a:stretch>
        </p:blipFill>
        <p:spPr>
          <a:xfrm>
            <a:off x="2778251" y="504952"/>
            <a:ext cx="7852410" cy="65786"/>
          </a:xfrm>
          <a:prstGeom prst="rect">
            <a:avLst/>
          </a:prstGeom>
        </p:spPr>
      </p:pic>
      <p:sp>
        <p:nvSpPr>
          <p:cNvPr id="11022" name="Object 11022"/>
          <p:cNvSpPr txBox="1"/>
          <p:nvPr/>
        </p:nvSpPr>
        <p:spPr>
          <a:xfrm>
            <a:off x="421005" y="1298268"/>
            <a:ext cx="2374900" cy="419100"/>
          </a:xfrm>
          <a:prstGeom prst="rect">
            <a:avLst/>
          </a:prstGeom>
        </p:spPr>
        <p:txBody>
          <a:bodyPr vert="horz" wrap="square" lIns="0" tIns="0" rIns="0" bIns="0" rtlCol="0" anchor="t" anchorCtr="0">
            <a:noAutofit/>
          </a:bodyPr>
          <a:lstStyle/>
          <a:p>
            <a:pPr algn="ctr">
              <a:lnSpc>
                <a:spcPct val="100000"/>
              </a:lnSpc>
            </a:pPr>
            <a:r>
              <a:rPr lang="zh-CN" sz="2670" b="1" i="0" dirty="0" smtClean="0">
                <a:blipFill>
                  <a:blip r:embed="rId14"/>
                  <a:stretch>
                    <a:fillRect/>
                  </a:stretch>
                </a:blipFill>
                <a:latin typeface="OPPOSans-B" panose="00020600040101010101" charset="-122"/>
                <a:ea typeface="OPPOSans-B" panose="00020600040101010101" charset="-122"/>
              </a:rPr>
              <a:t>Men’s style:</a:t>
            </a:r>
            <a:endParaRPr lang="zh-CN" altLang="en-US" sz="267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201" name="image 1201"/>
          <p:cNvPicPr>
            <a:picLocks noChangeAspect="1"/>
          </p:cNvPicPr>
          <p:nvPr/>
        </p:nvPicPr>
        <p:blipFill>
          <a:blip r:embed="rId1"/>
          <a:srcRect/>
          <a:stretch>
            <a:fillRect/>
          </a:stretch>
        </p:blipFill>
        <p:spPr>
          <a:xfrm>
            <a:off x="0" y="36967"/>
            <a:ext cx="12192000" cy="6858000"/>
          </a:xfrm>
          <a:prstGeom prst="rect">
            <a:avLst/>
          </a:prstGeom>
        </p:spPr>
      </p:pic>
      <p:pic>
        <p:nvPicPr>
          <p:cNvPr id="91202" name="image 1202"/>
          <p:cNvPicPr>
            <a:picLocks noChangeAspect="1"/>
          </p:cNvPicPr>
          <p:nvPr/>
        </p:nvPicPr>
        <p:blipFill>
          <a:blip r:embed="rId2"/>
          <a:srcRect/>
          <a:stretch>
            <a:fillRect/>
          </a:stretch>
        </p:blipFill>
        <p:spPr>
          <a:xfrm>
            <a:off x="295275" y="798957"/>
            <a:ext cx="3022981" cy="234442"/>
          </a:xfrm>
          <a:prstGeom prst="rect">
            <a:avLst/>
          </a:prstGeom>
        </p:spPr>
      </p:pic>
      <p:sp>
        <p:nvSpPr>
          <p:cNvPr id="1203" name="Object 12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Style display</a:t>
            </a:r>
            <a:endParaRPr lang="zh-CN" altLang="en-US" sz="1400"/>
          </a:p>
        </p:txBody>
      </p:sp>
      <p:pic>
        <p:nvPicPr>
          <p:cNvPr id="91204" name="image 1204"/>
          <p:cNvPicPr>
            <a:picLocks noChangeAspect="1"/>
          </p:cNvPicPr>
          <p:nvPr/>
        </p:nvPicPr>
        <p:blipFill>
          <a:blip r:embed="rId3"/>
          <a:srcRect/>
          <a:stretch>
            <a:fillRect/>
          </a:stretch>
        </p:blipFill>
        <p:spPr>
          <a:xfrm>
            <a:off x="274828" y="289433"/>
            <a:ext cx="2435479" cy="449961"/>
          </a:xfrm>
          <a:prstGeom prst="rect">
            <a:avLst/>
          </a:prstGeom>
        </p:spPr>
      </p:pic>
      <p:grpSp>
        <p:nvGrpSpPr>
          <p:cNvPr id="1205" name="组合 1205"/>
          <p:cNvGrpSpPr/>
          <p:nvPr/>
        </p:nvGrpSpPr>
        <p:grpSpPr>
          <a:xfrm>
            <a:off x="10444607" y="298958"/>
            <a:ext cx="885571" cy="543560"/>
            <a:chOff x="10444607" y="298958"/>
            <a:chExt cx="885571" cy="543560"/>
          </a:xfrm>
        </p:grpSpPr>
        <p:sp>
          <p:nvSpPr>
            <p:cNvPr id="1206" name="Object 12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207" name="Object 12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208" name="Object 12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209" name="Object 12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2010" name="组合 12010"/>
          <p:cNvGrpSpPr/>
          <p:nvPr/>
        </p:nvGrpSpPr>
        <p:grpSpPr>
          <a:xfrm rot="-10800000" flipV="1">
            <a:off x="11261725" y="508889"/>
            <a:ext cx="274955" cy="240792"/>
            <a:chOff x="11261725" y="508889"/>
            <a:chExt cx="274955" cy="240792"/>
          </a:xfrm>
        </p:grpSpPr>
        <p:sp>
          <p:nvSpPr>
            <p:cNvPr id="12011" name="Object 12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2012" name="Object 12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2013" name="image 12013"/>
          <p:cNvPicPr>
            <a:picLocks noChangeAspect="1"/>
          </p:cNvPicPr>
          <p:nvPr/>
        </p:nvPicPr>
        <p:blipFill>
          <a:blip r:embed="rId10"/>
          <a:srcRect/>
          <a:stretch>
            <a:fillRect/>
          </a:stretch>
        </p:blipFill>
        <p:spPr>
          <a:xfrm>
            <a:off x="1988947" y="4452366"/>
            <a:ext cx="1876298" cy="357632"/>
          </a:xfrm>
          <a:prstGeom prst="rect">
            <a:avLst/>
          </a:prstGeom>
        </p:spPr>
      </p:pic>
      <p:pic>
        <p:nvPicPr>
          <p:cNvPr id="912014" name="image 12014"/>
          <p:cNvPicPr>
            <a:picLocks noChangeAspect="1"/>
          </p:cNvPicPr>
          <p:nvPr/>
        </p:nvPicPr>
        <p:blipFill>
          <a:blip r:embed="rId11"/>
          <a:srcRect/>
          <a:stretch>
            <a:fillRect/>
          </a:stretch>
        </p:blipFill>
        <p:spPr>
          <a:xfrm>
            <a:off x="1633220" y="4843399"/>
            <a:ext cx="2587879" cy="724916"/>
          </a:xfrm>
          <a:prstGeom prst="rect">
            <a:avLst/>
          </a:prstGeom>
        </p:spPr>
      </p:pic>
      <p:pic>
        <p:nvPicPr>
          <p:cNvPr id="912015" name="image 12015"/>
          <p:cNvPicPr>
            <a:picLocks noChangeAspect="1"/>
          </p:cNvPicPr>
          <p:nvPr/>
        </p:nvPicPr>
        <p:blipFill>
          <a:blip r:embed="rId10"/>
          <a:srcRect/>
          <a:stretch>
            <a:fillRect/>
          </a:stretch>
        </p:blipFill>
        <p:spPr>
          <a:xfrm>
            <a:off x="5157851" y="4452366"/>
            <a:ext cx="1876298" cy="357632"/>
          </a:xfrm>
          <a:prstGeom prst="rect">
            <a:avLst/>
          </a:prstGeom>
        </p:spPr>
      </p:pic>
      <p:pic>
        <p:nvPicPr>
          <p:cNvPr id="912016" name="image 12016"/>
          <p:cNvPicPr>
            <a:picLocks noChangeAspect="1"/>
          </p:cNvPicPr>
          <p:nvPr/>
        </p:nvPicPr>
        <p:blipFill>
          <a:blip r:embed="rId11"/>
          <a:srcRect/>
          <a:stretch>
            <a:fillRect/>
          </a:stretch>
        </p:blipFill>
        <p:spPr>
          <a:xfrm>
            <a:off x="4801997" y="4843399"/>
            <a:ext cx="2587879" cy="724916"/>
          </a:xfrm>
          <a:prstGeom prst="rect">
            <a:avLst/>
          </a:prstGeom>
        </p:spPr>
      </p:pic>
      <p:pic>
        <p:nvPicPr>
          <p:cNvPr id="912017" name="image 12017"/>
          <p:cNvPicPr>
            <a:picLocks noChangeAspect="1"/>
          </p:cNvPicPr>
          <p:nvPr/>
        </p:nvPicPr>
        <p:blipFill>
          <a:blip r:embed="rId10"/>
          <a:srcRect/>
          <a:stretch>
            <a:fillRect/>
          </a:stretch>
        </p:blipFill>
        <p:spPr>
          <a:xfrm>
            <a:off x="8326628" y="4452366"/>
            <a:ext cx="1876298" cy="357632"/>
          </a:xfrm>
          <a:prstGeom prst="rect">
            <a:avLst/>
          </a:prstGeom>
        </p:spPr>
      </p:pic>
      <p:pic>
        <p:nvPicPr>
          <p:cNvPr id="912018" name="image 12018"/>
          <p:cNvPicPr>
            <a:picLocks noChangeAspect="1"/>
          </p:cNvPicPr>
          <p:nvPr/>
        </p:nvPicPr>
        <p:blipFill>
          <a:blip r:embed="rId11"/>
          <a:srcRect/>
          <a:stretch>
            <a:fillRect/>
          </a:stretch>
        </p:blipFill>
        <p:spPr>
          <a:xfrm>
            <a:off x="7970901" y="4843399"/>
            <a:ext cx="2587879" cy="724916"/>
          </a:xfrm>
          <a:prstGeom prst="rect">
            <a:avLst/>
          </a:prstGeom>
        </p:spPr>
      </p:pic>
      <p:pic>
        <p:nvPicPr>
          <p:cNvPr id="912019" name="image 12019"/>
          <p:cNvPicPr>
            <a:picLocks noChangeAspect="1"/>
          </p:cNvPicPr>
          <p:nvPr/>
        </p:nvPicPr>
        <p:blipFill>
          <a:blip r:embed="rId12"/>
          <a:srcRect/>
          <a:stretch>
            <a:fillRect/>
          </a:stretch>
        </p:blipFill>
        <p:spPr>
          <a:xfrm>
            <a:off x="1262014" y="1663477"/>
            <a:ext cx="9664700" cy="5054600"/>
          </a:xfrm>
          <a:prstGeom prst="rect">
            <a:avLst/>
          </a:prstGeom>
        </p:spPr>
      </p:pic>
      <p:sp>
        <p:nvSpPr>
          <p:cNvPr id="12020" name="Object 12020"/>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Style display</a:t>
            </a:r>
            <a:endParaRPr lang="zh-CN" altLang="en-US" sz="2800"/>
          </a:p>
        </p:txBody>
      </p:sp>
      <p:sp>
        <p:nvSpPr>
          <p:cNvPr id="12021" name="Object 12021"/>
          <p:cNvSpPr txBox="1"/>
          <p:nvPr/>
        </p:nvSpPr>
        <p:spPr>
          <a:xfrm>
            <a:off x="421005" y="1298268"/>
            <a:ext cx="2374900" cy="419100"/>
          </a:xfrm>
          <a:prstGeom prst="rect">
            <a:avLst/>
          </a:prstGeom>
        </p:spPr>
        <p:txBody>
          <a:bodyPr vert="horz" wrap="square" lIns="0" tIns="0" rIns="0" bIns="0" rtlCol="0" anchor="t" anchorCtr="0">
            <a:noAutofit/>
          </a:bodyPr>
          <a:lstStyle/>
          <a:p>
            <a:pPr algn="ctr">
              <a:lnSpc>
                <a:spcPct val="100000"/>
              </a:lnSpc>
            </a:pPr>
            <a:r>
              <a:rPr lang="zh-CN" sz="2670" b="1" i="0" dirty="0" smtClean="0">
                <a:blipFill>
                  <a:blip r:embed="rId13"/>
                  <a:stretch>
                    <a:fillRect/>
                  </a:stretch>
                </a:blipFill>
                <a:latin typeface="OPPOSans-B" panose="00020600040101010101" charset="-122"/>
                <a:ea typeface="OPPOSans-B" panose="00020600040101010101" charset="-122"/>
              </a:rPr>
              <a:t>Men’s style:</a:t>
            </a:r>
            <a:endParaRPr lang="zh-CN" altLang="en-US" sz="2670"/>
          </a:p>
        </p:txBody>
      </p:sp>
      <p:pic>
        <p:nvPicPr>
          <p:cNvPr id="912022" name="image 12022"/>
          <p:cNvPicPr>
            <a:picLocks noChangeAspect="1"/>
          </p:cNvPicPr>
          <p:nvPr/>
        </p:nvPicPr>
        <p:blipFill>
          <a:blip r:embed="rId14"/>
          <a:srcRect/>
          <a:stretch>
            <a:fillRect/>
          </a:stretch>
        </p:blipFill>
        <p:spPr>
          <a:xfrm>
            <a:off x="2778251" y="504952"/>
            <a:ext cx="7852410" cy="386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301" name="image 1301"/>
          <p:cNvPicPr>
            <a:picLocks noChangeAspect="1"/>
          </p:cNvPicPr>
          <p:nvPr/>
        </p:nvPicPr>
        <p:blipFill>
          <a:blip r:embed="rId1"/>
          <a:srcRect/>
          <a:stretch>
            <a:fillRect/>
          </a:stretch>
        </p:blipFill>
        <p:spPr>
          <a:xfrm>
            <a:off x="0" y="36967"/>
            <a:ext cx="12192000" cy="6858000"/>
          </a:xfrm>
          <a:prstGeom prst="rect">
            <a:avLst/>
          </a:prstGeom>
        </p:spPr>
      </p:pic>
      <p:pic>
        <p:nvPicPr>
          <p:cNvPr id="91302" name="image 1302"/>
          <p:cNvPicPr>
            <a:picLocks noChangeAspect="1"/>
          </p:cNvPicPr>
          <p:nvPr/>
        </p:nvPicPr>
        <p:blipFill>
          <a:blip r:embed="rId2"/>
          <a:srcRect/>
          <a:stretch>
            <a:fillRect/>
          </a:stretch>
        </p:blipFill>
        <p:spPr>
          <a:xfrm>
            <a:off x="295275" y="798957"/>
            <a:ext cx="3022981" cy="234442"/>
          </a:xfrm>
          <a:prstGeom prst="rect">
            <a:avLst/>
          </a:prstGeom>
        </p:spPr>
      </p:pic>
      <p:sp>
        <p:nvSpPr>
          <p:cNvPr id="1303" name="Object 13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Style display</a:t>
            </a:r>
            <a:endParaRPr lang="zh-CN" altLang="en-US" sz="1400"/>
          </a:p>
        </p:txBody>
      </p:sp>
      <p:pic>
        <p:nvPicPr>
          <p:cNvPr id="91304" name="image 1304"/>
          <p:cNvPicPr>
            <a:picLocks noChangeAspect="1"/>
          </p:cNvPicPr>
          <p:nvPr/>
        </p:nvPicPr>
        <p:blipFill>
          <a:blip r:embed="rId3"/>
          <a:srcRect/>
          <a:stretch>
            <a:fillRect/>
          </a:stretch>
        </p:blipFill>
        <p:spPr>
          <a:xfrm>
            <a:off x="274828" y="289433"/>
            <a:ext cx="2435479" cy="449961"/>
          </a:xfrm>
          <a:prstGeom prst="rect">
            <a:avLst/>
          </a:prstGeom>
        </p:spPr>
      </p:pic>
      <p:grpSp>
        <p:nvGrpSpPr>
          <p:cNvPr id="1305" name="组合 1305"/>
          <p:cNvGrpSpPr/>
          <p:nvPr/>
        </p:nvGrpSpPr>
        <p:grpSpPr>
          <a:xfrm>
            <a:off x="10444607" y="298958"/>
            <a:ext cx="885571" cy="543560"/>
            <a:chOff x="10444607" y="298958"/>
            <a:chExt cx="885571" cy="543560"/>
          </a:xfrm>
        </p:grpSpPr>
        <p:sp>
          <p:nvSpPr>
            <p:cNvPr id="1306" name="Object 13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307" name="Object 13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308" name="Object 13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309" name="Object 13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3010" name="组合 13010"/>
          <p:cNvGrpSpPr/>
          <p:nvPr/>
        </p:nvGrpSpPr>
        <p:grpSpPr>
          <a:xfrm rot="-10800000" flipV="1">
            <a:off x="11261725" y="508889"/>
            <a:ext cx="274955" cy="240792"/>
            <a:chOff x="11261725" y="508889"/>
            <a:chExt cx="274955" cy="240792"/>
          </a:xfrm>
        </p:grpSpPr>
        <p:sp>
          <p:nvSpPr>
            <p:cNvPr id="13011" name="Object 13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3012" name="Object 13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3013" name="image 13013"/>
          <p:cNvPicPr>
            <a:picLocks noChangeAspect="1"/>
          </p:cNvPicPr>
          <p:nvPr/>
        </p:nvPicPr>
        <p:blipFill>
          <a:blip r:embed="rId10"/>
          <a:srcRect/>
          <a:stretch>
            <a:fillRect/>
          </a:stretch>
        </p:blipFill>
        <p:spPr>
          <a:xfrm>
            <a:off x="1988947" y="4452366"/>
            <a:ext cx="1876298" cy="357632"/>
          </a:xfrm>
          <a:prstGeom prst="rect">
            <a:avLst/>
          </a:prstGeom>
        </p:spPr>
      </p:pic>
      <p:pic>
        <p:nvPicPr>
          <p:cNvPr id="913014" name="image 13014"/>
          <p:cNvPicPr>
            <a:picLocks noChangeAspect="1"/>
          </p:cNvPicPr>
          <p:nvPr/>
        </p:nvPicPr>
        <p:blipFill>
          <a:blip r:embed="rId11"/>
          <a:srcRect/>
          <a:stretch>
            <a:fillRect/>
          </a:stretch>
        </p:blipFill>
        <p:spPr>
          <a:xfrm>
            <a:off x="1633220" y="4843399"/>
            <a:ext cx="2587879" cy="724916"/>
          </a:xfrm>
          <a:prstGeom prst="rect">
            <a:avLst/>
          </a:prstGeom>
        </p:spPr>
      </p:pic>
      <p:pic>
        <p:nvPicPr>
          <p:cNvPr id="913015" name="image 13015"/>
          <p:cNvPicPr>
            <a:picLocks noChangeAspect="1"/>
          </p:cNvPicPr>
          <p:nvPr/>
        </p:nvPicPr>
        <p:blipFill>
          <a:blip r:embed="rId10"/>
          <a:srcRect/>
          <a:stretch>
            <a:fillRect/>
          </a:stretch>
        </p:blipFill>
        <p:spPr>
          <a:xfrm>
            <a:off x="5157851" y="4452366"/>
            <a:ext cx="1876298" cy="357632"/>
          </a:xfrm>
          <a:prstGeom prst="rect">
            <a:avLst/>
          </a:prstGeom>
        </p:spPr>
      </p:pic>
      <p:pic>
        <p:nvPicPr>
          <p:cNvPr id="913016" name="image 13016"/>
          <p:cNvPicPr>
            <a:picLocks noChangeAspect="1"/>
          </p:cNvPicPr>
          <p:nvPr/>
        </p:nvPicPr>
        <p:blipFill>
          <a:blip r:embed="rId11"/>
          <a:srcRect/>
          <a:stretch>
            <a:fillRect/>
          </a:stretch>
        </p:blipFill>
        <p:spPr>
          <a:xfrm>
            <a:off x="4801997" y="4843399"/>
            <a:ext cx="2587879" cy="724916"/>
          </a:xfrm>
          <a:prstGeom prst="rect">
            <a:avLst/>
          </a:prstGeom>
        </p:spPr>
      </p:pic>
      <p:pic>
        <p:nvPicPr>
          <p:cNvPr id="913017" name="image 13017"/>
          <p:cNvPicPr>
            <a:picLocks noChangeAspect="1"/>
          </p:cNvPicPr>
          <p:nvPr/>
        </p:nvPicPr>
        <p:blipFill>
          <a:blip r:embed="rId10"/>
          <a:srcRect/>
          <a:stretch>
            <a:fillRect/>
          </a:stretch>
        </p:blipFill>
        <p:spPr>
          <a:xfrm>
            <a:off x="8326628" y="4452366"/>
            <a:ext cx="1876298" cy="357632"/>
          </a:xfrm>
          <a:prstGeom prst="rect">
            <a:avLst/>
          </a:prstGeom>
        </p:spPr>
      </p:pic>
      <p:pic>
        <p:nvPicPr>
          <p:cNvPr id="913018" name="image 13018"/>
          <p:cNvPicPr>
            <a:picLocks noChangeAspect="1"/>
          </p:cNvPicPr>
          <p:nvPr/>
        </p:nvPicPr>
        <p:blipFill>
          <a:blip r:embed="rId11"/>
          <a:srcRect/>
          <a:stretch>
            <a:fillRect/>
          </a:stretch>
        </p:blipFill>
        <p:spPr>
          <a:xfrm>
            <a:off x="7970901" y="4843399"/>
            <a:ext cx="2587879" cy="724916"/>
          </a:xfrm>
          <a:prstGeom prst="rect">
            <a:avLst/>
          </a:prstGeom>
        </p:spPr>
      </p:pic>
      <p:pic>
        <p:nvPicPr>
          <p:cNvPr id="913019" name="image 13019"/>
          <p:cNvPicPr>
            <a:picLocks noChangeAspect="1"/>
          </p:cNvPicPr>
          <p:nvPr/>
        </p:nvPicPr>
        <p:blipFill>
          <a:blip r:embed="rId12"/>
          <a:srcRect/>
          <a:stretch>
            <a:fillRect/>
          </a:stretch>
        </p:blipFill>
        <p:spPr>
          <a:xfrm>
            <a:off x="382905" y="1753638"/>
            <a:ext cx="11557000" cy="4495800"/>
          </a:xfrm>
          <a:prstGeom prst="rect">
            <a:avLst/>
          </a:prstGeom>
        </p:spPr>
      </p:pic>
      <p:sp>
        <p:nvSpPr>
          <p:cNvPr id="13020" name="Object 13020"/>
          <p:cNvSpPr txBox="1"/>
          <p:nvPr/>
        </p:nvSpPr>
        <p:spPr>
          <a:xfrm>
            <a:off x="421005" y="1298268"/>
            <a:ext cx="2781300" cy="419100"/>
          </a:xfrm>
          <a:prstGeom prst="rect">
            <a:avLst/>
          </a:prstGeom>
        </p:spPr>
        <p:txBody>
          <a:bodyPr vert="horz" wrap="square" lIns="0" tIns="0" rIns="0" bIns="0" rtlCol="0" anchor="t" anchorCtr="0">
            <a:noAutofit/>
          </a:bodyPr>
          <a:lstStyle/>
          <a:p>
            <a:pPr algn="ctr">
              <a:lnSpc>
                <a:spcPct val="100000"/>
              </a:lnSpc>
            </a:pPr>
            <a:r>
              <a:rPr lang="zh-CN" sz="2670" b="1" i="0" dirty="0" smtClean="0">
                <a:blipFill>
                  <a:blip r:embed="rId13"/>
                  <a:stretch>
                    <a:fillRect/>
                  </a:stretch>
                </a:blipFill>
                <a:latin typeface="OPPOSans-B" panose="00020600040101010101" charset="-122"/>
                <a:ea typeface="OPPOSans-B" panose="00020600040101010101" charset="-122"/>
              </a:rPr>
              <a:t>Women's style</a:t>
            </a:r>
            <a:endParaRPr lang="zh-CN" altLang="en-US" sz="2670"/>
          </a:p>
        </p:txBody>
      </p:sp>
      <p:sp>
        <p:nvSpPr>
          <p:cNvPr id="13021" name="Object 13021"/>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Style display</a:t>
            </a:r>
            <a:endParaRPr lang="zh-CN" altLang="en-US" sz="2800"/>
          </a:p>
        </p:txBody>
      </p:sp>
      <p:pic>
        <p:nvPicPr>
          <p:cNvPr id="913022" name="image 13022"/>
          <p:cNvPicPr>
            <a:picLocks noChangeAspect="1"/>
          </p:cNvPicPr>
          <p:nvPr/>
        </p:nvPicPr>
        <p:blipFill>
          <a:blip r:embed="rId14"/>
          <a:srcRect/>
          <a:stretch>
            <a:fillRect/>
          </a:stretch>
        </p:blipFill>
        <p:spPr>
          <a:xfrm>
            <a:off x="2778251" y="504952"/>
            <a:ext cx="7852410" cy="3863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401" name="image 1401"/>
          <p:cNvPicPr>
            <a:picLocks noChangeAspect="1"/>
          </p:cNvPicPr>
          <p:nvPr/>
        </p:nvPicPr>
        <p:blipFill>
          <a:blip r:embed="rId1"/>
          <a:srcRect/>
          <a:stretch>
            <a:fillRect/>
          </a:stretch>
        </p:blipFill>
        <p:spPr>
          <a:xfrm>
            <a:off x="0" y="36967"/>
            <a:ext cx="12192000" cy="6858000"/>
          </a:xfrm>
          <a:prstGeom prst="rect">
            <a:avLst/>
          </a:prstGeom>
        </p:spPr>
      </p:pic>
      <p:pic>
        <p:nvPicPr>
          <p:cNvPr id="91402" name="image 1402"/>
          <p:cNvPicPr>
            <a:picLocks noChangeAspect="1"/>
          </p:cNvPicPr>
          <p:nvPr/>
        </p:nvPicPr>
        <p:blipFill>
          <a:blip r:embed="rId2"/>
          <a:srcRect/>
          <a:stretch>
            <a:fillRect/>
          </a:stretch>
        </p:blipFill>
        <p:spPr>
          <a:xfrm>
            <a:off x="295275" y="798957"/>
            <a:ext cx="3022981" cy="234442"/>
          </a:xfrm>
          <a:prstGeom prst="rect">
            <a:avLst/>
          </a:prstGeom>
        </p:spPr>
      </p:pic>
      <p:sp>
        <p:nvSpPr>
          <p:cNvPr id="1403" name="Object 14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Style display</a:t>
            </a:r>
            <a:endParaRPr lang="zh-CN" altLang="en-US" sz="1400"/>
          </a:p>
        </p:txBody>
      </p:sp>
      <p:pic>
        <p:nvPicPr>
          <p:cNvPr id="91404" name="image 1404"/>
          <p:cNvPicPr>
            <a:picLocks noChangeAspect="1"/>
          </p:cNvPicPr>
          <p:nvPr/>
        </p:nvPicPr>
        <p:blipFill>
          <a:blip r:embed="rId3"/>
          <a:srcRect/>
          <a:stretch>
            <a:fillRect/>
          </a:stretch>
        </p:blipFill>
        <p:spPr>
          <a:xfrm>
            <a:off x="274828" y="289433"/>
            <a:ext cx="2435479" cy="449961"/>
          </a:xfrm>
          <a:prstGeom prst="rect">
            <a:avLst/>
          </a:prstGeom>
        </p:spPr>
      </p:pic>
      <p:grpSp>
        <p:nvGrpSpPr>
          <p:cNvPr id="1405" name="组合 1405"/>
          <p:cNvGrpSpPr/>
          <p:nvPr/>
        </p:nvGrpSpPr>
        <p:grpSpPr>
          <a:xfrm>
            <a:off x="10444607" y="298958"/>
            <a:ext cx="885571" cy="543560"/>
            <a:chOff x="10444607" y="298958"/>
            <a:chExt cx="885571" cy="543560"/>
          </a:xfrm>
        </p:grpSpPr>
        <p:sp>
          <p:nvSpPr>
            <p:cNvPr id="1406" name="Object 14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407" name="Object 14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408" name="Object 14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409" name="Object 14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4010" name="组合 14010"/>
          <p:cNvGrpSpPr/>
          <p:nvPr/>
        </p:nvGrpSpPr>
        <p:grpSpPr>
          <a:xfrm rot="-10800000" flipV="1">
            <a:off x="11261725" y="508889"/>
            <a:ext cx="274955" cy="240792"/>
            <a:chOff x="11261725" y="508889"/>
            <a:chExt cx="274955" cy="240792"/>
          </a:xfrm>
        </p:grpSpPr>
        <p:sp>
          <p:nvSpPr>
            <p:cNvPr id="14011" name="Object 14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4012" name="Object 14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4013" name="image 14013"/>
          <p:cNvPicPr>
            <a:picLocks noChangeAspect="1"/>
          </p:cNvPicPr>
          <p:nvPr/>
        </p:nvPicPr>
        <p:blipFill>
          <a:blip r:embed="rId10"/>
          <a:srcRect/>
          <a:stretch>
            <a:fillRect/>
          </a:stretch>
        </p:blipFill>
        <p:spPr>
          <a:xfrm>
            <a:off x="1988947" y="4452366"/>
            <a:ext cx="1876298" cy="357632"/>
          </a:xfrm>
          <a:prstGeom prst="rect">
            <a:avLst/>
          </a:prstGeom>
        </p:spPr>
      </p:pic>
      <p:pic>
        <p:nvPicPr>
          <p:cNvPr id="914014" name="image 14014"/>
          <p:cNvPicPr>
            <a:picLocks noChangeAspect="1"/>
          </p:cNvPicPr>
          <p:nvPr/>
        </p:nvPicPr>
        <p:blipFill>
          <a:blip r:embed="rId11"/>
          <a:srcRect/>
          <a:stretch>
            <a:fillRect/>
          </a:stretch>
        </p:blipFill>
        <p:spPr>
          <a:xfrm>
            <a:off x="1633220" y="4843399"/>
            <a:ext cx="2587879" cy="724916"/>
          </a:xfrm>
          <a:prstGeom prst="rect">
            <a:avLst/>
          </a:prstGeom>
        </p:spPr>
      </p:pic>
      <p:pic>
        <p:nvPicPr>
          <p:cNvPr id="914015" name="image 14015"/>
          <p:cNvPicPr>
            <a:picLocks noChangeAspect="1"/>
          </p:cNvPicPr>
          <p:nvPr/>
        </p:nvPicPr>
        <p:blipFill>
          <a:blip r:embed="rId10"/>
          <a:srcRect/>
          <a:stretch>
            <a:fillRect/>
          </a:stretch>
        </p:blipFill>
        <p:spPr>
          <a:xfrm>
            <a:off x="5157851" y="4452366"/>
            <a:ext cx="1876298" cy="357632"/>
          </a:xfrm>
          <a:prstGeom prst="rect">
            <a:avLst/>
          </a:prstGeom>
        </p:spPr>
      </p:pic>
      <p:pic>
        <p:nvPicPr>
          <p:cNvPr id="914016" name="image 14016"/>
          <p:cNvPicPr>
            <a:picLocks noChangeAspect="1"/>
          </p:cNvPicPr>
          <p:nvPr/>
        </p:nvPicPr>
        <p:blipFill>
          <a:blip r:embed="rId11"/>
          <a:srcRect/>
          <a:stretch>
            <a:fillRect/>
          </a:stretch>
        </p:blipFill>
        <p:spPr>
          <a:xfrm>
            <a:off x="4801997" y="4843399"/>
            <a:ext cx="2587879" cy="724916"/>
          </a:xfrm>
          <a:prstGeom prst="rect">
            <a:avLst/>
          </a:prstGeom>
        </p:spPr>
      </p:pic>
      <p:pic>
        <p:nvPicPr>
          <p:cNvPr id="914017" name="image 14017"/>
          <p:cNvPicPr>
            <a:picLocks noChangeAspect="1"/>
          </p:cNvPicPr>
          <p:nvPr/>
        </p:nvPicPr>
        <p:blipFill>
          <a:blip r:embed="rId10"/>
          <a:srcRect/>
          <a:stretch>
            <a:fillRect/>
          </a:stretch>
        </p:blipFill>
        <p:spPr>
          <a:xfrm>
            <a:off x="8326628" y="4452366"/>
            <a:ext cx="1876298" cy="357632"/>
          </a:xfrm>
          <a:prstGeom prst="rect">
            <a:avLst/>
          </a:prstGeom>
        </p:spPr>
      </p:pic>
      <p:pic>
        <p:nvPicPr>
          <p:cNvPr id="914018" name="image 14018"/>
          <p:cNvPicPr>
            <a:picLocks noChangeAspect="1"/>
          </p:cNvPicPr>
          <p:nvPr/>
        </p:nvPicPr>
        <p:blipFill>
          <a:blip r:embed="rId11"/>
          <a:srcRect/>
          <a:stretch>
            <a:fillRect/>
          </a:stretch>
        </p:blipFill>
        <p:spPr>
          <a:xfrm>
            <a:off x="7970901" y="4843399"/>
            <a:ext cx="2587879" cy="724916"/>
          </a:xfrm>
          <a:prstGeom prst="rect">
            <a:avLst/>
          </a:prstGeom>
        </p:spPr>
      </p:pic>
      <p:pic>
        <p:nvPicPr>
          <p:cNvPr id="914019" name="image 14019"/>
          <p:cNvPicPr>
            <a:picLocks noChangeAspect="1"/>
          </p:cNvPicPr>
          <p:nvPr/>
        </p:nvPicPr>
        <p:blipFill>
          <a:blip r:embed="rId12"/>
          <a:srcRect/>
          <a:stretch>
            <a:fillRect/>
          </a:stretch>
        </p:blipFill>
        <p:spPr>
          <a:xfrm>
            <a:off x="382905" y="1753638"/>
            <a:ext cx="11557000" cy="4495800"/>
          </a:xfrm>
          <a:prstGeom prst="rect">
            <a:avLst/>
          </a:prstGeom>
        </p:spPr>
      </p:pic>
      <p:sp>
        <p:nvSpPr>
          <p:cNvPr id="14020" name="Object 14020"/>
          <p:cNvSpPr txBox="1"/>
          <p:nvPr/>
        </p:nvSpPr>
        <p:spPr>
          <a:xfrm>
            <a:off x="421005" y="1298268"/>
            <a:ext cx="2781300" cy="419100"/>
          </a:xfrm>
          <a:prstGeom prst="rect">
            <a:avLst/>
          </a:prstGeom>
        </p:spPr>
        <p:txBody>
          <a:bodyPr vert="horz" wrap="square" lIns="0" tIns="0" rIns="0" bIns="0" rtlCol="0" anchor="t" anchorCtr="0">
            <a:noAutofit/>
          </a:bodyPr>
          <a:lstStyle/>
          <a:p>
            <a:pPr algn="ctr">
              <a:lnSpc>
                <a:spcPct val="100000"/>
              </a:lnSpc>
            </a:pPr>
            <a:r>
              <a:rPr lang="zh-CN" sz="2670" b="1" i="0" dirty="0" smtClean="0">
                <a:blipFill>
                  <a:blip r:embed="rId13"/>
                  <a:stretch>
                    <a:fillRect/>
                  </a:stretch>
                </a:blipFill>
                <a:latin typeface="OPPOSans-B" panose="00020600040101010101" charset="-122"/>
                <a:ea typeface="OPPOSans-B" panose="00020600040101010101" charset="-122"/>
              </a:rPr>
              <a:t>Women's style</a:t>
            </a:r>
            <a:endParaRPr lang="zh-CN" altLang="en-US" sz="2670"/>
          </a:p>
        </p:txBody>
      </p:sp>
      <p:sp>
        <p:nvSpPr>
          <p:cNvPr id="14021" name="Object 14021"/>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Style display</a:t>
            </a:r>
            <a:endParaRPr lang="zh-CN" altLang="en-US" sz="2800"/>
          </a:p>
        </p:txBody>
      </p:sp>
      <p:pic>
        <p:nvPicPr>
          <p:cNvPr id="914022" name="image 14022"/>
          <p:cNvPicPr>
            <a:picLocks noChangeAspect="1"/>
          </p:cNvPicPr>
          <p:nvPr/>
        </p:nvPicPr>
        <p:blipFill>
          <a:blip r:embed="rId14"/>
          <a:srcRect/>
          <a:stretch>
            <a:fillRect/>
          </a:stretch>
        </p:blipFill>
        <p:spPr>
          <a:xfrm>
            <a:off x="2778251" y="504952"/>
            <a:ext cx="7852410" cy="3863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501" name="image 1501"/>
          <p:cNvPicPr>
            <a:picLocks noChangeAspect="1"/>
          </p:cNvPicPr>
          <p:nvPr/>
        </p:nvPicPr>
        <p:blipFill>
          <a:blip r:embed="rId1"/>
          <a:srcRect/>
          <a:stretch>
            <a:fillRect/>
          </a:stretch>
        </p:blipFill>
        <p:spPr>
          <a:xfrm>
            <a:off x="0" y="36967"/>
            <a:ext cx="12192000" cy="6858000"/>
          </a:xfrm>
          <a:prstGeom prst="rect">
            <a:avLst/>
          </a:prstGeom>
        </p:spPr>
      </p:pic>
      <p:pic>
        <p:nvPicPr>
          <p:cNvPr id="91502" name="image 1502"/>
          <p:cNvPicPr>
            <a:picLocks noChangeAspect="1"/>
          </p:cNvPicPr>
          <p:nvPr/>
        </p:nvPicPr>
        <p:blipFill>
          <a:blip r:embed="rId2"/>
          <a:srcRect/>
          <a:stretch>
            <a:fillRect/>
          </a:stretch>
        </p:blipFill>
        <p:spPr>
          <a:xfrm>
            <a:off x="295275" y="798957"/>
            <a:ext cx="3022981" cy="234442"/>
          </a:xfrm>
          <a:prstGeom prst="rect">
            <a:avLst/>
          </a:prstGeom>
        </p:spPr>
      </p:pic>
      <p:sp>
        <p:nvSpPr>
          <p:cNvPr id="1503" name="Object 15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Style display</a:t>
            </a:r>
            <a:endParaRPr lang="zh-CN" altLang="en-US" sz="1400"/>
          </a:p>
        </p:txBody>
      </p:sp>
      <p:pic>
        <p:nvPicPr>
          <p:cNvPr id="91504" name="image 1504"/>
          <p:cNvPicPr>
            <a:picLocks noChangeAspect="1"/>
          </p:cNvPicPr>
          <p:nvPr/>
        </p:nvPicPr>
        <p:blipFill>
          <a:blip r:embed="rId3"/>
          <a:srcRect/>
          <a:stretch>
            <a:fillRect/>
          </a:stretch>
        </p:blipFill>
        <p:spPr>
          <a:xfrm>
            <a:off x="274828" y="289433"/>
            <a:ext cx="2435479" cy="449961"/>
          </a:xfrm>
          <a:prstGeom prst="rect">
            <a:avLst/>
          </a:prstGeom>
        </p:spPr>
      </p:pic>
      <p:grpSp>
        <p:nvGrpSpPr>
          <p:cNvPr id="1505" name="组合 1505"/>
          <p:cNvGrpSpPr/>
          <p:nvPr/>
        </p:nvGrpSpPr>
        <p:grpSpPr>
          <a:xfrm>
            <a:off x="10444607" y="298958"/>
            <a:ext cx="885571" cy="543560"/>
            <a:chOff x="10444607" y="298958"/>
            <a:chExt cx="885571" cy="543560"/>
          </a:xfrm>
        </p:grpSpPr>
        <p:sp>
          <p:nvSpPr>
            <p:cNvPr id="1506" name="Object 15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507" name="Object 15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508" name="Object 15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509" name="Object 15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5010" name="组合 15010"/>
          <p:cNvGrpSpPr/>
          <p:nvPr/>
        </p:nvGrpSpPr>
        <p:grpSpPr>
          <a:xfrm rot="-10800000" flipV="1">
            <a:off x="11261725" y="508889"/>
            <a:ext cx="274955" cy="240792"/>
            <a:chOff x="11261725" y="508889"/>
            <a:chExt cx="274955" cy="240792"/>
          </a:xfrm>
        </p:grpSpPr>
        <p:sp>
          <p:nvSpPr>
            <p:cNvPr id="15011" name="Object 15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5012" name="Object 15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5013" name="image 15013"/>
          <p:cNvPicPr>
            <a:picLocks noChangeAspect="1"/>
          </p:cNvPicPr>
          <p:nvPr/>
        </p:nvPicPr>
        <p:blipFill>
          <a:blip r:embed="rId10"/>
          <a:srcRect/>
          <a:stretch>
            <a:fillRect/>
          </a:stretch>
        </p:blipFill>
        <p:spPr>
          <a:xfrm>
            <a:off x="1988947" y="4452366"/>
            <a:ext cx="1876298" cy="357632"/>
          </a:xfrm>
          <a:prstGeom prst="rect">
            <a:avLst/>
          </a:prstGeom>
        </p:spPr>
      </p:pic>
      <p:pic>
        <p:nvPicPr>
          <p:cNvPr id="915014" name="image 15014"/>
          <p:cNvPicPr>
            <a:picLocks noChangeAspect="1"/>
          </p:cNvPicPr>
          <p:nvPr/>
        </p:nvPicPr>
        <p:blipFill>
          <a:blip r:embed="rId11"/>
          <a:srcRect/>
          <a:stretch>
            <a:fillRect/>
          </a:stretch>
        </p:blipFill>
        <p:spPr>
          <a:xfrm>
            <a:off x="1633220" y="4843399"/>
            <a:ext cx="2587879" cy="724916"/>
          </a:xfrm>
          <a:prstGeom prst="rect">
            <a:avLst/>
          </a:prstGeom>
        </p:spPr>
      </p:pic>
      <p:pic>
        <p:nvPicPr>
          <p:cNvPr id="915015" name="image 15015"/>
          <p:cNvPicPr>
            <a:picLocks noChangeAspect="1"/>
          </p:cNvPicPr>
          <p:nvPr/>
        </p:nvPicPr>
        <p:blipFill>
          <a:blip r:embed="rId10"/>
          <a:srcRect/>
          <a:stretch>
            <a:fillRect/>
          </a:stretch>
        </p:blipFill>
        <p:spPr>
          <a:xfrm>
            <a:off x="5157851" y="4452366"/>
            <a:ext cx="1876298" cy="357632"/>
          </a:xfrm>
          <a:prstGeom prst="rect">
            <a:avLst/>
          </a:prstGeom>
        </p:spPr>
      </p:pic>
      <p:pic>
        <p:nvPicPr>
          <p:cNvPr id="915016" name="image 15016"/>
          <p:cNvPicPr>
            <a:picLocks noChangeAspect="1"/>
          </p:cNvPicPr>
          <p:nvPr/>
        </p:nvPicPr>
        <p:blipFill>
          <a:blip r:embed="rId11"/>
          <a:srcRect/>
          <a:stretch>
            <a:fillRect/>
          </a:stretch>
        </p:blipFill>
        <p:spPr>
          <a:xfrm>
            <a:off x="4801997" y="4843399"/>
            <a:ext cx="2587879" cy="724916"/>
          </a:xfrm>
          <a:prstGeom prst="rect">
            <a:avLst/>
          </a:prstGeom>
        </p:spPr>
      </p:pic>
      <p:pic>
        <p:nvPicPr>
          <p:cNvPr id="915017" name="image 15017"/>
          <p:cNvPicPr>
            <a:picLocks noChangeAspect="1"/>
          </p:cNvPicPr>
          <p:nvPr/>
        </p:nvPicPr>
        <p:blipFill>
          <a:blip r:embed="rId10"/>
          <a:srcRect/>
          <a:stretch>
            <a:fillRect/>
          </a:stretch>
        </p:blipFill>
        <p:spPr>
          <a:xfrm>
            <a:off x="8326628" y="4452366"/>
            <a:ext cx="1876298" cy="357632"/>
          </a:xfrm>
          <a:prstGeom prst="rect">
            <a:avLst/>
          </a:prstGeom>
        </p:spPr>
      </p:pic>
      <p:pic>
        <p:nvPicPr>
          <p:cNvPr id="915018" name="image 15018"/>
          <p:cNvPicPr>
            <a:picLocks noChangeAspect="1"/>
          </p:cNvPicPr>
          <p:nvPr/>
        </p:nvPicPr>
        <p:blipFill>
          <a:blip r:embed="rId11"/>
          <a:srcRect/>
          <a:stretch>
            <a:fillRect/>
          </a:stretch>
        </p:blipFill>
        <p:spPr>
          <a:xfrm>
            <a:off x="7970901" y="4843399"/>
            <a:ext cx="2587879" cy="724916"/>
          </a:xfrm>
          <a:prstGeom prst="rect">
            <a:avLst/>
          </a:prstGeom>
        </p:spPr>
      </p:pic>
      <p:pic>
        <p:nvPicPr>
          <p:cNvPr id="915019" name="image 15019"/>
          <p:cNvPicPr>
            <a:picLocks noChangeAspect="1"/>
          </p:cNvPicPr>
          <p:nvPr/>
        </p:nvPicPr>
        <p:blipFill>
          <a:blip r:embed="rId12"/>
          <a:srcRect/>
          <a:stretch>
            <a:fillRect/>
          </a:stretch>
        </p:blipFill>
        <p:spPr>
          <a:xfrm>
            <a:off x="382905" y="1753638"/>
            <a:ext cx="11557000" cy="4495800"/>
          </a:xfrm>
          <a:prstGeom prst="rect">
            <a:avLst/>
          </a:prstGeom>
        </p:spPr>
      </p:pic>
      <p:sp>
        <p:nvSpPr>
          <p:cNvPr id="15020" name="Object 15020"/>
          <p:cNvSpPr txBox="1"/>
          <p:nvPr/>
        </p:nvSpPr>
        <p:spPr>
          <a:xfrm>
            <a:off x="421005" y="1298268"/>
            <a:ext cx="2781300" cy="419100"/>
          </a:xfrm>
          <a:prstGeom prst="rect">
            <a:avLst/>
          </a:prstGeom>
        </p:spPr>
        <p:txBody>
          <a:bodyPr vert="horz" wrap="square" lIns="0" tIns="0" rIns="0" bIns="0" rtlCol="0" anchor="t" anchorCtr="0">
            <a:noAutofit/>
          </a:bodyPr>
          <a:lstStyle/>
          <a:p>
            <a:pPr algn="ctr">
              <a:lnSpc>
                <a:spcPct val="100000"/>
              </a:lnSpc>
            </a:pPr>
            <a:r>
              <a:rPr lang="zh-CN" sz="2670" b="1" i="0" dirty="0" smtClean="0">
                <a:blipFill>
                  <a:blip r:embed="rId13"/>
                  <a:stretch>
                    <a:fillRect/>
                  </a:stretch>
                </a:blipFill>
                <a:latin typeface="OPPOSans-B" panose="00020600040101010101" charset="-122"/>
                <a:ea typeface="OPPOSans-B" panose="00020600040101010101" charset="-122"/>
              </a:rPr>
              <a:t>Women's style</a:t>
            </a:r>
            <a:endParaRPr lang="zh-CN" altLang="en-US" sz="2670"/>
          </a:p>
        </p:txBody>
      </p:sp>
      <p:sp>
        <p:nvSpPr>
          <p:cNvPr id="15021" name="Object 15021"/>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Style display</a:t>
            </a:r>
            <a:endParaRPr lang="zh-CN" altLang="en-US" sz="2800"/>
          </a:p>
        </p:txBody>
      </p:sp>
      <p:pic>
        <p:nvPicPr>
          <p:cNvPr id="915022" name="image 15022"/>
          <p:cNvPicPr>
            <a:picLocks noChangeAspect="1"/>
          </p:cNvPicPr>
          <p:nvPr/>
        </p:nvPicPr>
        <p:blipFill>
          <a:blip r:embed="rId14"/>
          <a:srcRect/>
          <a:stretch>
            <a:fillRect/>
          </a:stretch>
        </p:blipFill>
        <p:spPr>
          <a:xfrm>
            <a:off x="2778251" y="504952"/>
            <a:ext cx="7852410" cy="3863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601" name="image 1601"/>
          <p:cNvPicPr>
            <a:picLocks noChangeAspect="1"/>
          </p:cNvPicPr>
          <p:nvPr/>
        </p:nvPicPr>
        <p:blipFill>
          <a:blip r:embed="rId1"/>
          <a:srcRect/>
          <a:stretch>
            <a:fillRect/>
          </a:stretch>
        </p:blipFill>
        <p:spPr>
          <a:xfrm>
            <a:off x="0" y="36967"/>
            <a:ext cx="12192000" cy="6858000"/>
          </a:xfrm>
          <a:prstGeom prst="rect">
            <a:avLst/>
          </a:prstGeom>
        </p:spPr>
      </p:pic>
      <p:pic>
        <p:nvPicPr>
          <p:cNvPr id="91602" name="image 1602"/>
          <p:cNvPicPr>
            <a:picLocks noChangeAspect="1"/>
          </p:cNvPicPr>
          <p:nvPr/>
        </p:nvPicPr>
        <p:blipFill>
          <a:blip r:embed="rId2"/>
          <a:srcRect/>
          <a:stretch>
            <a:fillRect/>
          </a:stretch>
        </p:blipFill>
        <p:spPr>
          <a:xfrm>
            <a:off x="295275" y="798957"/>
            <a:ext cx="3022981" cy="234442"/>
          </a:xfrm>
          <a:prstGeom prst="rect">
            <a:avLst/>
          </a:prstGeom>
        </p:spPr>
      </p:pic>
      <p:sp>
        <p:nvSpPr>
          <p:cNvPr id="1603" name="Object 16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Application Scenario</a:t>
            </a:r>
            <a:endParaRPr lang="zh-CN" altLang="en-US" sz="1400"/>
          </a:p>
        </p:txBody>
      </p:sp>
      <p:pic>
        <p:nvPicPr>
          <p:cNvPr id="91604" name="image 1604"/>
          <p:cNvPicPr>
            <a:picLocks noChangeAspect="1"/>
          </p:cNvPicPr>
          <p:nvPr/>
        </p:nvPicPr>
        <p:blipFill>
          <a:blip r:embed="rId3"/>
          <a:srcRect/>
          <a:stretch>
            <a:fillRect/>
          </a:stretch>
        </p:blipFill>
        <p:spPr>
          <a:xfrm>
            <a:off x="274828" y="289433"/>
            <a:ext cx="2435479" cy="449961"/>
          </a:xfrm>
          <a:prstGeom prst="rect">
            <a:avLst/>
          </a:prstGeom>
        </p:spPr>
      </p:pic>
      <p:sp>
        <p:nvSpPr>
          <p:cNvPr id="1605" name="Object 1605"/>
          <p:cNvSpPr txBox="1"/>
          <p:nvPr/>
        </p:nvSpPr>
        <p:spPr>
          <a:xfrm>
            <a:off x="284353" y="298958"/>
            <a:ext cx="40894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Application Scenario</a:t>
            </a:r>
            <a:endParaRPr lang="zh-CN" altLang="en-US" sz="2800"/>
          </a:p>
        </p:txBody>
      </p:sp>
      <p:grpSp>
        <p:nvGrpSpPr>
          <p:cNvPr id="1606" name="组合 1606"/>
          <p:cNvGrpSpPr/>
          <p:nvPr/>
        </p:nvGrpSpPr>
        <p:grpSpPr>
          <a:xfrm>
            <a:off x="10444607" y="298958"/>
            <a:ext cx="885571" cy="543560"/>
            <a:chOff x="10444607" y="298958"/>
            <a:chExt cx="885571" cy="543560"/>
          </a:xfrm>
        </p:grpSpPr>
        <p:sp>
          <p:nvSpPr>
            <p:cNvPr id="1607" name="Object 16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608" name="Object 16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609" name="Object 16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6010" name="Object 16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6011" name="组合 16011"/>
          <p:cNvGrpSpPr/>
          <p:nvPr/>
        </p:nvGrpSpPr>
        <p:grpSpPr>
          <a:xfrm rot="-10800000" flipV="1">
            <a:off x="11261725" y="508889"/>
            <a:ext cx="274955" cy="240792"/>
            <a:chOff x="11261725" y="508889"/>
            <a:chExt cx="274955" cy="240792"/>
          </a:xfrm>
        </p:grpSpPr>
        <p:sp>
          <p:nvSpPr>
            <p:cNvPr id="16012" name="Object 16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6013" name="Object 16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6014" name="image 16014"/>
          <p:cNvPicPr>
            <a:picLocks noChangeAspect="1"/>
          </p:cNvPicPr>
          <p:nvPr/>
        </p:nvPicPr>
        <p:blipFill>
          <a:blip r:embed="rId10"/>
          <a:srcRect/>
          <a:stretch>
            <a:fillRect/>
          </a:stretch>
        </p:blipFill>
        <p:spPr>
          <a:xfrm>
            <a:off x="1988947" y="4452366"/>
            <a:ext cx="1876298" cy="357632"/>
          </a:xfrm>
          <a:prstGeom prst="rect">
            <a:avLst/>
          </a:prstGeom>
        </p:spPr>
      </p:pic>
      <p:sp>
        <p:nvSpPr>
          <p:cNvPr id="16015" name="Object 16015"/>
          <p:cNvSpPr txBox="1"/>
          <p:nvPr/>
        </p:nvSpPr>
        <p:spPr>
          <a:xfrm>
            <a:off x="856986" y="3465967"/>
            <a:ext cx="2616200" cy="342900"/>
          </a:xfrm>
          <a:prstGeom prst="rect">
            <a:avLst/>
          </a:prstGeom>
        </p:spPr>
        <p:txBody>
          <a:bodyPr vert="horz" wrap="square" lIns="0" tIns="0" rIns="0" bIns="0" rtlCol="0" anchor="t" anchorCtr="0">
            <a:noAutofit/>
          </a:bodyPr>
          <a:lstStyle/>
          <a:p>
            <a:pPr algn="ctr">
              <a:lnSpc>
                <a:spcPct val="100000"/>
              </a:lnSpc>
            </a:pPr>
            <a:r>
              <a:rPr lang="zh-CN" sz="2200" b="1" i="0" dirty="0" smtClean="0">
                <a:blipFill>
                  <a:blip r:embed="rId11"/>
                  <a:stretch>
                    <a:fillRect/>
                  </a:stretch>
                </a:blipFill>
                <a:latin typeface="OPPOSans-B" panose="00020600040101010101" charset="-122"/>
                <a:ea typeface="OPPOSans-B" panose="00020600040101010101" charset="-122"/>
              </a:rPr>
              <a:t>Cultural tourism</a:t>
            </a:r>
            <a:endParaRPr lang="zh-CN" altLang="en-US" sz="2200"/>
          </a:p>
        </p:txBody>
      </p:sp>
      <p:pic>
        <p:nvPicPr>
          <p:cNvPr id="916016" name="image 16016"/>
          <p:cNvPicPr>
            <a:picLocks noChangeAspect="1"/>
          </p:cNvPicPr>
          <p:nvPr/>
        </p:nvPicPr>
        <p:blipFill>
          <a:blip r:embed="rId12"/>
          <a:srcRect/>
          <a:stretch>
            <a:fillRect/>
          </a:stretch>
        </p:blipFill>
        <p:spPr>
          <a:xfrm>
            <a:off x="1633220" y="4843399"/>
            <a:ext cx="2587879" cy="724916"/>
          </a:xfrm>
          <a:prstGeom prst="rect">
            <a:avLst/>
          </a:prstGeom>
        </p:spPr>
      </p:pic>
      <p:pic>
        <p:nvPicPr>
          <p:cNvPr id="916017" name="image 16017"/>
          <p:cNvPicPr>
            <a:picLocks noChangeAspect="1"/>
          </p:cNvPicPr>
          <p:nvPr/>
        </p:nvPicPr>
        <p:blipFill>
          <a:blip r:embed="rId10"/>
          <a:srcRect/>
          <a:stretch>
            <a:fillRect/>
          </a:stretch>
        </p:blipFill>
        <p:spPr>
          <a:xfrm>
            <a:off x="5157851" y="4452366"/>
            <a:ext cx="1876298" cy="357632"/>
          </a:xfrm>
          <a:prstGeom prst="rect">
            <a:avLst/>
          </a:prstGeom>
        </p:spPr>
      </p:pic>
      <p:sp>
        <p:nvSpPr>
          <p:cNvPr id="16018" name="Object 16018"/>
          <p:cNvSpPr txBox="1"/>
          <p:nvPr/>
        </p:nvSpPr>
        <p:spPr>
          <a:xfrm>
            <a:off x="4949910" y="3465967"/>
            <a:ext cx="2311400" cy="342900"/>
          </a:xfrm>
          <a:prstGeom prst="rect">
            <a:avLst/>
          </a:prstGeom>
        </p:spPr>
        <p:txBody>
          <a:bodyPr vert="horz" wrap="square" lIns="0" tIns="0" rIns="0" bIns="0" rtlCol="0" anchor="t" anchorCtr="0">
            <a:noAutofit/>
          </a:bodyPr>
          <a:lstStyle/>
          <a:p>
            <a:pPr algn="ctr">
              <a:lnSpc>
                <a:spcPct val="100000"/>
              </a:lnSpc>
            </a:pPr>
            <a:r>
              <a:rPr lang="zh-CN" sz="2200" b="1" i="0" dirty="0" smtClean="0">
                <a:blipFill>
                  <a:blip r:embed="rId13"/>
                  <a:stretch>
                    <a:fillRect/>
                  </a:stretch>
                </a:blipFill>
                <a:latin typeface="OPPOSans-B" panose="00020600040101010101" charset="-122"/>
                <a:ea typeface="OPPOSans-B" panose="00020600040101010101" charset="-122"/>
              </a:rPr>
              <a:t>Event</a:t>
            </a:r>
            <a:endParaRPr lang="zh-CN" altLang="en-US" sz="2200"/>
          </a:p>
        </p:txBody>
      </p:sp>
      <p:pic>
        <p:nvPicPr>
          <p:cNvPr id="916019" name="image 16019"/>
          <p:cNvPicPr>
            <a:picLocks noChangeAspect="1"/>
          </p:cNvPicPr>
          <p:nvPr/>
        </p:nvPicPr>
        <p:blipFill>
          <a:blip r:embed="rId12"/>
          <a:srcRect/>
          <a:stretch>
            <a:fillRect/>
          </a:stretch>
        </p:blipFill>
        <p:spPr>
          <a:xfrm>
            <a:off x="4801997" y="4843399"/>
            <a:ext cx="2587879" cy="724916"/>
          </a:xfrm>
          <a:prstGeom prst="rect">
            <a:avLst/>
          </a:prstGeom>
        </p:spPr>
      </p:pic>
      <p:pic>
        <p:nvPicPr>
          <p:cNvPr id="916020" name="image 16020"/>
          <p:cNvPicPr>
            <a:picLocks noChangeAspect="1"/>
          </p:cNvPicPr>
          <p:nvPr/>
        </p:nvPicPr>
        <p:blipFill>
          <a:blip r:embed="rId10"/>
          <a:srcRect/>
          <a:stretch>
            <a:fillRect/>
          </a:stretch>
        </p:blipFill>
        <p:spPr>
          <a:xfrm>
            <a:off x="8326628" y="4452366"/>
            <a:ext cx="1876298" cy="357632"/>
          </a:xfrm>
          <a:prstGeom prst="rect">
            <a:avLst/>
          </a:prstGeom>
        </p:spPr>
      </p:pic>
      <p:sp>
        <p:nvSpPr>
          <p:cNvPr id="16021" name="Object 16021"/>
          <p:cNvSpPr txBox="1"/>
          <p:nvPr/>
        </p:nvSpPr>
        <p:spPr>
          <a:xfrm>
            <a:off x="8895496" y="3465967"/>
            <a:ext cx="2527300" cy="342900"/>
          </a:xfrm>
          <a:prstGeom prst="rect">
            <a:avLst/>
          </a:prstGeom>
        </p:spPr>
        <p:txBody>
          <a:bodyPr vert="horz" wrap="square" lIns="0" tIns="0" rIns="0" bIns="0" rtlCol="0" anchor="t" anchorCtr="0">
            <a:noAutofit/>
          </a:bodyPr>
          <a:lstStyle/>
          <a:p>
            <a:pPr algn="ctr">
              <a:lnSpc>
                <a:spcPct val="100000"/>
              </a:lnSpc>
            </a:pPr>
            <a:r>
              <a:rPr lang="zh-CN" sz="2200" b="1" i="0" dirty="0" smtClean="0">
                <a:blipFill>
                  <a:blip r:embed="rId14"/>
                  <a:stretch>
                    <a:fillRect/>
                  </a:stretch>
                </a:blipFill>
                <a:latin typeface="OPPOSans-B" panose="00020600040101010101" charset="-122"/>
                <a:ea typeface="OPPOSans-B" panose="00020600040101010101" charset="-122"/>
              </a:rPr>
              <a:t>Exhibition hall</a:t>
            </a:r>
            <a:endParaRPr lang="zh-CN" altLang="en-US" sz="2200"/>
          </a:p>
        </p:txBody>
      </p:sp>
      <p:pic>
        <p:nvPicPr>
          <p:cNvPr id="916022" name="image 16022"/>
          <p:cNvPicPr>
            <a:picLocks noChangeAspect="1"/>
          </p:cNvPicPr>
          <p:nvPr/>
        </p:nvPicPr>
        <p:blipFill>
          <a:blip r:embed="rId12"/>
          <a:srcRect/>
          <a:stretch>
            <a:fillRect/>
          </a:stretch>
        </p:blipFill>
        <p:spPr>
          <a:xfrm>
            <a:off x="7970901" y="4843399"/>
            <a:ext cx="2587879" cy="724916"/>
          </a:xfrm>
          <a:prstGeom prst="rect">
            <a:avLst/>
          </a:prstGeom>
        </p:spPr>
      </p:pic>
      <p:pic>
        <p:nvPicPr>
          <p:cNvPr id="916023" name="image 16023"/>
          <p:cNvPicPr>
            <a:picLocks noChangeAspect="1"/>
          </p:cNvPicPr>
          <p:nvPr/>
        </p:nvPicPr>
        <p:blipFill>
          <a:blip r:embed="rId15"/>
          <a:srcRect/>
          <a:stretch>
            <a:fillRect/>
          </a:stretch>
        </p:blipFill>
        <p:spPr>
          <a:xfrm>
            <a:off x="340074" y="1163280"/>
            <a:ext cx="3632200" cy="2215881"/>
          </a:xfrm>
          <a:prstGeom prst="rect">
            <a:avLst/>
          </a:prstGeom>
        </p:spPr>
      </p:pic>
      <p:pic>
        <p:nvPicPr>
          <p:cNvPr id="916024" name="image 16024"/>
          <p:cNvPicPr>
            <a:picLocks noChangeAspect="1"/>
          </p:cNvPicPr>
          <p:nvPr/>
        </p:nvPicPr>
        <p:blipFill>
          <a:blip r:embed="rId16"/>
          <a:srcRect/>
          <a:stretch>
            <a:fillRect/>
          </a:stretch>
        </p:blipFill>
        <p:spPr>
          <a:xfrm>
            <a:off x="4336462" y="1163280"/>
            <a:ext cx="3623468" cy="2235200"/>
          </a:xfrm>
          <a:prstGeom prst="rect">
            <a:avLst/>
          </a:prstGeom>
        </p:spPr>
      </p:pic>
      <p:pic>
        <p:nvPicPr>
          <p:cNvPr id="916025" name="image 16025"/>
          <p:cNvPicPr>
            <a:picLocks noChangeAspect="1"/>
          </p:cNvPicPr>
          <p:nvPr/>
        </p:nvPicPr>
        <p:blipFill>
          <a:blip r:embed="rId17"/>
          <a:srcRect/>
          <a:stretch>
            <a:fillRect/>
          </a:stretch>
        </p:blipFill>
        <p:spPr>
          <a:xfrm>
            <a:off x="8213032" y="1163280"/>
            <a:ext cx="3623468" cy="2235200"/>
          </a:xfrm>
          <a:prstGeom prst="rect">
            <a:avLst/>
          </a:prstGeom>
        </p:spPr>
      </p:pic>
      <p:pic>
        <p:nvPicPr>
          <p:cNvPr id="916026" name="image 16026"/>
          <p:cNvPicPr>
            <a:picLocks noChangeAspect="1"/>
          </p:cNvPicPr>
          <p:nvPr/>
        </p:nvPicPr>
        <p:blipFill>
          <a:blip r:embed="rId18"/>
          <a:srcRect/>
          <a:stretch>
            <a:fillRect/>
          </a:stretch>
        </p:blipFill>
        <p:spPr>
          <a:xfrm>
            <a:off x="4256834" y="504952"/>
            <a:ext cx="6373827" cy="35961"/>
          </a:xfrm>
          <a:prstGeom prst="rect">
            <a:avLst/>
          </a:prstGeom>
        </p:spPr>
      </p:pic>
      <p:pic>
        <p:nvPicPr>
          <p:cNvPr id="916027" name="image 16027"/>
          <p:cNvPicPr>
            <a:picLocks noChangeAspect="1"/>
          </p:cNvPicPr>
          <p:nvPr/>
        </p:nvPicPr>
        <p:blipFill>
          <a:blip r:embed="rId19"/>
          <a:srcRect/>
          <a:stretch>
            <a:fillRect/>
          </a:stretch>
        </p:blipFill>
        <p:spPr>
          <a:xfrm>
            <a:off x="330086" y="1172124"/>
            <a:ext cx="3648880" cy="5376114"/>
          </a:xfrm>
          <a:prstGeom prst="rect">
            <a:avLst/>
          </a:prstGeom>
        </p:spPr>
      </p:pic>
      <p:pic>
        <p:nvPicPr>
          <p:cNvPr id="916028" name="image 16028"/>
          <p:cNvPicPr>
            <a:picLocks noChangeAspect="1"/>
          </p:cNvPicPr>
          <p:nvPr/>
        </p:nvPicPr>
        <p:blipFill>
          <a:blip r:embed="rId20"/>
          <a:srcRect/>
          <a:stretch>
            <a:fillRect/>
          </a:stretch>
        </p:blipFill>
        <p:spPr>
          <a:xfrm>
            <a:off x="4306215" y="1163280"/>
            <a:ext cx="3648880" cy="5384958"/>
          </a:xfrm>
          <a:prstGeom prst="rect">
            <a:avLst/>
          </a:prstGeom>
        </p:spPr>
      </p:pic>
      <p:pic>
        <p:nvPicPr>
          <p:cNvPr id="916029" name="image 16029"/>
          <p:cNvPicPr>
            <a:picLocks noChangeAspect="1"/>
          </p:cNvPicPr>
          <p:nvPr/>
        </p:nvPicPr>
        <p:blipFill>
          <a:blip r:embed="rId20"/>
          <a:srcRect/>
          <a:stretch>
            <a:fillRect/>
          </a:stretch>
        </p:blipFill>
        <p:spPr>
          <a:xfrm>
            <a:off x="8213032" y="1163280"/>
            <a:ext cx="3648880" cy="5384958"/>
          </a:xfrm>
          <a:prstGeom prst="rect">
            <a:avLst/>
          </a:prstGeom>
        </p:spPr>
      </p:pic>
      <p:sp>
        <p:nvSpPr>
          <p:cNvPr id="16030" name="Object 16030"/>
          <p:cNvSpPr txBox="1"/>
          <p:nvPr/>
        </p:nvSpPr>
        <p:spPr>
          <a:xfrm>
            <a:off x="429049" y="3824809"/>
            <a:ext cx="3416300" cy="2349500"/>
          </a:xfrm>
          <a:prstGeom prst="rect">
            <a:avLst/>
          </a:prstGeom>
        </p:spPr>
        <p:txBody>
          <a:bodyPr vert="horz" wrap="square" lIns="0" tIns="0" rIns="0" bIns="0" rtlCol="0" anchor="t" anchorCtr="0">
            <a:spAutoFit/>
          </a:bodyPr>
          <a:lstStyle/>
          <a:p>
            <a:pPr algn="ctr">
              <a:lnSpc>
                <a:spcPct val="120000"/>
              </a:lnSpc>
            </a:pPr>
            <a:r>
              <a:rPr lang="zh-CN" sz="1650" b="0" i="0" dirty="0" smtClean="0">
                <a:solidFill>
                  <a:srgbClr val="FFFFFF"/>
                </a:solidFill>
                <a:latin typeface="SourceHanSansSC-Regular" panose="020B0500000000000000" charset="-122"/>
                <a:ea typeface="SourceHanSansSC-Regular" panose="020B0500000000000000" charset="-122"/>
              </a:rPr>
              <a:t>Whether it's a corporate conference or a social gathering, our AI avatar customization service generates a personalized avatar for each participant that aligns with the event theme, enhancing interactivity and elevating the event experience.</a:t>
            </a:r>
            <a:endParaRPr lang="zh-CN" altLang="en-US" sz="1650"/>
          </a:p>
        </p:txBody>
      </p:sp>
      <p:sp>
        <p:nvSpPr>
          <p:cNvPr id="16031" name="Object 16031"/>
          <p:cNvSpPr txBox="1"/>
          <p:nvPr/>
        </p:nvSpPr>
        <p:spPr>
          <a:xfrm>
            <a:off x="4293515" y="3808867"/>
            <a:ext cx="3695700" cy="2641600"/>
          </a:xfrm>
          <a:prstGeom prst="rect">
            <a:avLst/>
          </a:prstGeom>
        </p:spPr>
        <p:txBody>
          <a:bodyPr vert="horz" wrap="square" lIns="0" tIns="0" rIns="0" bIns="0" rtlCol="0" anchor="t" anchorCtr="0">
            <a:spAutoFit/>
          </a:bodyPr>
          <a:lstStyle/>
          <a:p>
            <a:pPr algn="ctr">
              <a:lnSpc>
                <a:spcPct val="120000"/>
              </a:lnSpc>
            </a:pPr>
            <a:r>
              <a:rPr lang="zh-CN" sz="1650" b="0" i="0" dirty="0" smtClean="0">
                <a:solidFill>
                  <a:srgbClr val="FFFFFF"/>
                </a:solidFill>
                <a:latin typeface="SourceHanSansSC-Regular" panose="020B0500000000000000" charset="-122"/>
                <a:ea typeface="SourceHanSansSC-Regular" panose="020B0500000000000000" charset="-122"/>
              </a:rPr>
              <a:t>In cultural and tourism events, our AI technology generates personalized photos for visitors based on the unique features and culture of the attractions. By incorporating local scenic landmarks and architectural styles, we create distinctive travel mementos, enhancing the overall tourist experience.</a:t>
            </a:r>
            <a:endParaRPr lang="zh-CN" altLang="en-US" sz="1650"/>
          </a:p>
        </p:txBody>
      </p:sp>
      <p:sp>
        <p:nvSpPr>
          <p:cNvPr id="16032" name="Object 16032"/>
          <p:cNvSpPr txBox="1"/>
          <p:nvPr/>
        </p:nvSpPr>
        <p:spPr>
          <a:xfrm>
            <a:off x="8349489" y="3777692"/>
            <a:ext cx="3492500" cy="2057400"/>
          </a:xfrm>
          <a:prstGeom prst="rect">
            <a:avLst/>
          </a:prstGeom>
        </p:spPr>
        <p:txBody>
          <a:bodyPr vert="horz" wrap="square" lIns="0" tIns="0" rIns="0" bIns="0" rtlCol="0" anchor="t" anchorCtr="0">
            <a:spAutoFit/>
          </a:bodyPr>
          <a:lstStyle/>
          <a:p>
            <a:pPr algn="ctr">
              <a:lnSpc>
                <a:spcPct val="120000"/>
              </a:lnSpc>
            </a:pPr>
            <a:r>
              <a:rPr lang="zh-CN" sz="1650" b="0" i="0" dirty="0" smtClean="0">
                <a:solidFill>
                  <a:srgbClr val="FFFFFF"/>
                </a:solidFill>
                <a:latin typeface="SourceHanSansSC-Regular" panose="020B0500000000000000" charset="-122"/>
                <a:ea typeface="SourceHanSansSC-Regular" panose="020B0500000000000000" charset="-122"/>
              </a:rPr>
              <a:t>In the exhibition hall, our AI avatar customization service provides each visitor with a unique, personalized avatar that matches the style of the exhibition, enhancing the brand image and making the display more engaging.</a:t>
            </a:r>
            <a:endParaRPr lang="zh-CN" altLang="en-US" sz="165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701" name="image 1701"/>
          <p:cNvPicPr>
            <a:picLocks noChangeAspect="1"/>
          </p:cNvPicPr>
          <p:nvPr/>
        </p:nvPicPr>
        <p:blipFill>
          <a:blip r:embed="rId1"/>
          <a:srcRect/>
          <a:stretch>
            <a:fillRect/>
          </a:stretch>
        </p:blipFill>
        <p:spPr>
          <a:xfrm>
            <a:off x="0" y="36967"/>
            <a:ext cx="12192000" cy="6858000"/>
          </a:xfrm>
          <a:prstGeom prst="rect">
            <a:avLst/>
          </a:prstGeom>
        </p:spPr>
      </p:pic>
      <p:pic>
        <p:nvPicPr>
          <p:cNvPr id="91702" name="image 1702"/>
          <p:cNvPicPr>
            <a:picLocks noChangeAspect="1"/>
          </p:cNvPicPr>
          <p:nvPr/>
        </p:nvPicPr>
        <p:blipFill>
          <a:blip r:embed="rId2"/>
          <a:srcRect/>
          <a:stretch>
            <a:fillRect/>
          </a:stretch>
        </p:blipFill>
        <p:spPr>
          <a:xfrm>
            <a:off x="295275" y="798957"/>
            <a:ext cx="3022981" cy="234442"/>
          </a:xfrm>
          <a:prstGeom prst="rect">
            <a:avLst/>
          </a:prstGeom>
        </p:spPr>
      </p:pic>
      <p:sp>
        <p:nvSpPr>
          <p:cNvPr id="1703" name="Object 17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Give away content</a:t>
            </a:r>
            <a:endParaRPr lang="zh-CN" altLang="en-US" sz="1400"/>
          </a:p>
        </p:txBody>
      </p:sp>
      <p:pic>
        <p:nvPicPr>
          <p:cNvPr id="91704" name="image 1704"/>
          <p:cNvPicPr>
            <a:picLocks noChangeAspect="1"/>
          </p:cNvPicPr>
          <p:nvPr/>
        </p:nvPicPr>
        <p:blipFill>
          <a:blip r:embed="rId3"/>
          <a:srcRect/>
          <a:stretch>
            <a:fillRect/>
          </a:stretch>
        </p:blipFill>
        <p:spPr>
          <a:xfrm>
            <a:off x="274828" y="289433"/>
            <a:ext cx="2435479" cy="449961"/>
          </a:xfrm>
          <a:prstGeom prst="rect">
            <a:avLst/>
          </a:prstGeom>
        </p:spPr>
      </p:pic>
      <p:sp>
        <p:nvSpPr>
          <p:cNvPr id="1705" name="Object 1705"/>
          <p:cNvSpPr txBox="1"/>
          <p:nvPr/>
        </p:nvSpPr>
        <p:spPr>
          <a:xfrm>
            <a:off x="284353" y="298958"/>
            <a:ext cx="33401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Free content</a:t>
            </a:r>
            <a:endParaRPr lang="zh-CN" altLang="en-US" sz="2800"/>
          </a:p>
        </p:txBody>
      </p:sp>
      <p:grpSp>
        <p:nvGrpSpPr>
          <p:cNvPr id="1706" name="组合 1706"/>
          <p:cNvGrpSpPr/>
          <p:nvPr/>
        </p:nvGrpSpPr>
        <p:grpSpPr>
          <a:xfrm>
            <a:off x="10444607" y="298958"/>
            <a:ext cx="885571" cy="543560"/>
            <a:chOff x="10444607" y="298958"/>
            <a:chExt cx="885571" cy="543560"/>
          </a:xfrm>
        </p:grpSpPr>
        <p:sp>
          <p:nvSpPr>
            <p:cNvPr id="1707" name="Object 1707"/>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708" name="Object 1708"/>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709" name="Object 1709"/>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7010" name="Object 17010"/>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7011" name="组合 17011"/>
          <p:cNvGrpSpPr/>
          <p:nvPr/>
        </p:nvGrpSpPr>
        <p:grpSpPr>
          <a:xfrm rot="-10800000" flipV="1">
            <a:off x="11261725" y="508889"/>
            <a:ext cx="274955" cy="240792"/>
            <a:chOff x="11261725" y="508889"/>
            <a:chExt cx="274955" cy="240792"/>
          </a:xfrm>
        </p:grpSpPr>
        <p:sp>
          <p:nvSpPr>
            <p:cNvPr id="17012" name="Object 17012"/>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7013" name="Object 17013"/>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7014" name="image 17014"/>
          <p:cNvPicPr>
            <a:picLocks noChangeAspect="1"/>
          </p:cNvPicPr>
          <p:nvPr/>
        </p:nvPicPr>
        <p:blipFill>
          <a:blip r:embed="rId10"/>
          <a:srcRect/>
          <a:stretch>
            <a:fillRect/>
          </a:stretch>
        </p:blipFill>
        <p:spPr>
          <a:xfrm>
            <a:off x="1988947" y="4452366"/>
            <a:ext cx="1876298" cy="357632"/>
          </a:xfrm>
          <a:prstGeom prst="rect">
            <a:avLst/>
          </a:prstGeom>
        </p:spPr>
      </p:pic>
      <p:sp>
        <p:nvSpPr>
          <p:cNvPr id="17015" name="Object 17015"/>
          <p:cNvSpPr txBox="1"/>
          <p:nvPr/>
        </p:nvSpPr>
        <p:spPr>
          <a:xfrm>
            <a:off x="424947" y="5323701"/>
            <a:ext cx="3721100" cy="342900"/>
          </a:xfrm>
          <a:prstGeom prst="rect">
            <a:avLst/>
          </a:prstGeom>
        </p:spPr>
        <p:txBody>
          <a:bodyPr vert="horz" wrap="square" lIns="0" tIns="0" rIns="0" bIns="0" rtlCol="0" anchor="t" anchorCtr="0">
            <a:noAutofit/>
          </a:bodyPr>
          <a:lstStyle/>
          <a:p>
            <a:pPr algn="ctr">
              <a:lnSpc>
                <a:spcPct val="100000"/>
              </a:lnSpc>
            </a:pPr>
            <a:r>
              <a:rPr lang="zh-CN" sz="2000" b="1" i="0" dirty="0" smtClean="0">
                <a:blipFill>
                  <a:blip r:embed="rId11"/>
                  <a:stretch>
                    <a:fillRect/>
                  </a:stretch>
                </a:blipFill>
                <a:latin typeface="OPPOSans-B" panose="00020600040101010101" charset="-122"/>
                <a:ea typeface="OPPOSans-B" panose="00020600040101010101" charset="-122"/>
              </a:rPr>
              <a:t>Starry sky photo wall</a:t>
            </a:r>
            <a:endParaRPr lang="zh-CN" altLang="en-US" sz="2000"/>
          </a:p>
        </p:txBody>
      </p:sp>
      <p:pic>
        <p:nvPicPr>
          <p:cNvPr id="917016" name="image 17016"/>
          <p:cNvPicPr>
            <a:picLocks noChangeAspect="1"/>
          </p:cNvPicPr>
          <p:nvPr/>
        </p:nvPicPr>
        <p:blipFill>
          <a:blip r:embed="rId12"/>
          <a:srcRect/>
          <a:stretch>
            <a:fillRect/>
          </a:stretch>
        </p:blipFill>
        <p:spPr>
          <a:xfrm>
            <a:off x="1633220" y="4843399"/>
            <a:ext cx="2587879" cy="724916"/>
          </a:xfrm>
          <a:prstGeom prst="rect">
            <a:avLst/>
          </a:prstGeom>
        </p:spPr>
      </p:pic>
      <p:pic>
        <p:nvPicPr>
          <p:cNvPr id="917017" name="image 17017"/>
          <p:cNvPicPr>
            <a:picLocks noChangeAspect="1"/>
          </p:cNvPicPr>
          <p:nvPr/>
        </p:nvPicPr>
        <p:blipFill>
          <a:blip r:embed="rId10"/>
          <a:srcRect/>
          <a:stretch>
            <a:fillRect/>
          </a:stretch>
        </p:blipFill>
        <p:spPr>
          <a:xfrm>
            <a:off x="5157851" y="4452366"/>
            <a:ext cx="1876298" cy="357632"/>
          </a:xfrm>
          <a:prstGeom prst="rect">
            <a:avLst/>
          </a:prstGeom>
        </p:spPr>
      </p:pic>
      <p:sp>
        <p:nvSpPr>
          <p:cNvPr id="17018" name="Object 17018"/>
          <p:cNvSpPr txBox="1"/>
          <p:nvPr/>
        </p:nvSpPr>
        <p:spPr>
          <a:xfrm>
            <a:off x="4224198" y="5323701"/>
            <a:ext cx="3898900" cy="342900"/>
          </a:xfrm>
          <a:prstGeom prst="rect">
            <a:avLst/>
          </a:prstGeom>
        </p:spPr>
        <p:txBody>
          <a:bodyPr vert="horz" wrap="square" lIns="0" tIns="0" rIns="0" bIns="0" rtlCol="0" anchor="t" anchorCtr="0">
            <a:noAutofit/>
          </a:bodyPr>
          <a:lstStyle/>
          <a:p>
            <a:pPr algn="ctr">
              <a:lnSpc>
                <a:spcPct val="100000"/>
              </a:lnSpc>
            </a:pPr>
            <a:r>
              <a:rPr lang="zh-CN" sz="2000" b="1" i="0" dirty="0" smtClean="0">
                <a:blipFill>
                  <a:blip r:embed="rId13"/>
                  <a:stretch>
                    <a:fillRect/>
                  </a:stretch>
                </a:blipFill>
                <a:latin typeface="OPPOSans-B" panose="00020600040101010101" charset="-122"/>
                <a:ea typeface="OPPOSans-B" panose="00020600040101010101" charset="-122"/>
              </a:rPr>
              <a:t>Flowing water photo wall</a:t>
            </a:r>
            <a:endParaRPr lang="zh-CN" altLang="en-US" sz="2000"/>
          </a:p>
        </p:txBody>
      </p:sp>
      <p:pic>
        <p:nvPicPr>
          <p:cNvPr id="917019" name="image 17019"/>
          <p:cNvPicPr>
            <a:picLocks noChangeAspect="1"/>
          </p:cNvPicPr>
          <p:nvPr/>
        </p:nvPicPr>
        <p:blipFill>
          <a:blip r:embed="rId12"/>
          <a:srcRect/>
          <a:stretch>
            <a:fillRect/>
          </a:stretch>
        </p:blipFill>
        <p:spPr>
          <a:xfrm>
            <a:off x="4801997" y="4843399"/>
            <a:ext cx="2587879" cy="724916"/>
          </a:xfrm>
          <a:prstGeom prst="rect">
            <a:avLst/>
          </a:prstGeom>
        </p:spPr>
      </p:pic>
      <p:pic>
        <p:nvPicPr>
          <p:cNvPr id="917020" name="image 17020"/>
          <p:cNvPicPr>
            <a:picLocks noChangeAspect="1"/>
          </p:cNvPicPr>
          <p:nvPr/>
        </p:nvPicPr>
        <p:blipFill>
          <a:blip r:embed="rId10"/>
          <a:srcRect/>
          <a:stretch>
            <a:fillRect/>
          </a:stretch>
        </p:blipFill>
        <p:spPr>
          <a:xfrm>
            <a:off x="8326628" y="4452366"/>
            <a:ext cx="1876298" cy="357632"/>
          </a:xfrm>
          <a:prstGeom prst="rect">
            <a:avLst/>
          </a:prstGeom>
        </p:spPr>
      </p:pic>
      <p:sp>
        <p:nvSpPr>
          <p:cNvPr id="17021" name="Object 17021"/>
          <p:cNvSpPr txBox="1"/>
          <p:nvPr/>
        </p:nvSpPr>
        <p:spPr>
          <a:xfrm>
            <a:off x="8457819" y="5323701"/>
            <a:ext cx="3149600" cy="342900"/>
          </a:xfrm>
          <a:prstGeom prst="rect">
            <a:avLst/>
          </a:prstGeom>
        </p:spPr>
        <p:txBody>
          <a:bodyPr vert="horz" wrap="square" lIns="0" tIns="0" rIns="0" bIns="0" rtlCol="0" anchor="t" anchorCtr="0">
            <a:noAutofit/>
          </a:bodyPr>
          <a:lstStyle/>
          <a:p>
            <a:pPr algn="ctr">
              <a:lnSpc>
                <a:spcPct val="100000"/>
              </a:lnSpc>
            </a:pPr>
            <a:r>
              <a:rPr lang="zh-CN" sz="2000" b="1" i="0" dirty="0" smtClean="0">
                <a:blipFill>
                  <a:blip r:embed="rId14"/>
                  <a:stretch>
                    <a:fillRect/>
                  </a:stretch>
                </a:blipFill>
                <a:latin typeface="OPPOSans-B" panose="00020600040101010101" charset="-122"/>
                <a:ea typeface="OPPOSans-B" panose="00020600040101010101" charset="-122"/>
              </a:rPr>
              <a:t>Floating photo wall</a:t>
            </a:r>
            <a:endParaRPr lang="zh-CN" altLang="en-US" sz="2000"/>
          </a:p>
        </p:txBody>
      </p:sp>
      <p:pic>
        <p:nvPicPr>
          <p:cNvPr id="917022" name="image 17022"/>
          <p:cNvPicPr>
            <a:picLocks noChangeAspect="1"/>
          </p:cNvPicPr>
          <p:nvPr/>
        </p:nvPicPr>
        <p:blipFill>
          <a:blip r:embed="rId12"/>
          <a:srcRect/>
          <a:stretch>
            <a:fillRect/>
          </a:stretch>
        </p:blipFill>
        <p:spPr>
          <a:xfrm>
            <a:off x="7970901" y="4843399"/>
            <a:ext cx="2587879" cy="724916"/>
          </a:xfrm>
          <a:prstGeom prst="rect">
            <a:avLst/>
          </a:prstGeom>
        </p:spPr>
      </p:pic>
      <p:pic>
        <p:nvPicPr>
          <p:cNvPr id="917023" name="image 17023"/>
          <p:cNvPicPr>
            <a:picLocks noChangeAspect="1"/>
          </p:cNvPicPr>
          <p:nvPr/>
        </p:nvPicPr>
        <p:blipFill>
          <a:blip r:embed="rId15"/>
          <a:srcRect/>
          <a:stretch>
            <a:fillRect/>
          </a:stretch>
        </p:blipFill>
        <p:spPr>
          <a:xfrm>
            <a:off x="241193" y="2554045"/>
            <a:ext cx="3949700" cy="2501900"/>
          </a:xfrm>
          <a:prstGeom prst="rect">
            <a:avLst/>
          </a:prstGeom>
        </p:spPr>
      </p:pic>
      <p:pic>
        <p:nvPicPr>
          <p:cNvPr id="917024" name="image 17024"/>
          <p:cNvPicPr>
            <a:picLocks noChangeAspect="1"/>
          </p:cNvPicPr>
          <p:nvPr/>
        </p:nvPicPr>
        <p:blipFill>
          <a:blip r:embed="rId16"/>
          <a:srcRect/>
          <a:stretch>
            <a:fillRect/>
          </a:stretch>
        </p:blipFill>
        <p:spPr>
          <a:xfrm>
            <a:off x="4122598" y="2554045"/>
            <a:ext cx="3949700" cy="2501900"/>
          </a:xfrm>
          <a:prstGeom prst="rect">
            <a:avLst/>
          </a:prstGeom>
        </p:spPr>
      </p:pic>
      <p:pic>
        <p:nvPicPr>
          <p:cNvPr id="917025" name="image 17025"/>
          <p:cNvPicPr>
            <a:picLocks noChangeAspect="1"/>
          </p:cNvPicPr>
          <p:nvPr/>
        </p:nvPicPr>
        <p:blipFill>
          <a:blip r:embed="rId17"/>
          <a:srcRect/>
          <a:stretch>
            <a:fillRect/>
          </a:stretch>
        </p:blipFill>
        <p:spPr>
          <a:xfrm>
            <a:off x="8004003" y="2554045"/>
            <a:ext cx="3949700" cy="2501900"/>
          </a:xfrm>
          <a:prstGeom prst="rect">
            <a:avLst/>
          </a:prstGeom>
        </p:spPr>
      </p:pic>
      <p:sp>
        <p:nvSpPr>
          <p:cNvPr id="17026" name="Object 17026"/>
          <p:cNvSpPr txBox="1"/>
          <p:nvPr/>
        </p:nvSpPr>
        <p:spPr>
          <a:xfrm>
            <a:off x="1517451" y="1459097"/>
            <a:ext cx="9575800" cy="1270000"/>
          </a:xfrm>
          <a:prstGeom prst="rect">
            <a:avLst/>
          </a:prstGeom>
        </p:spPr>
        <p:txBody>
          <a:bodyPr vert="horz" wrap="square" lIns="0" tIns="0" rIns="0" bIns="0" rtlCol="0" anchor="t" anchorCtr="0">
            <a:noAutofit/>
          </a:bodyPr>
          <a:lstStyle/>
          <a:p>
            <a:pPr algn="ctr">
              <a:lnSpc>
                <a:spcPct val="100000"/>
              </a:lnSpc>
            </a:pPr>
            <a:r>
              <a:rPr lang="zh-CN" sz="3750" b="1" i="0" dirty="0" smtClean="0">
                <a:solidFill>
                  <a:srgbClr val="9AF501"/>
                </a:solidFill>
                <a:latin typeface="OPPOSans-B" panose="00020600040101010101" charset="-122"/>
                <a:ea typeface="OPPOSans-B" panose="00020600040101010101" charset="-122"/>
              </a:rPr>
              <a:t>Offer a variety of large-screen photo display walls.</a:t>
            </a:r>
            <a:endParaRPr lang="zh-CN" altLang="en-US" sz="3750"/>
          </a:p>
        </p:txBody>
      </p:sp>
      <p:pic>
        <p:nvPicPr>
          <p:cNvPr id="917027" name="image 17027"/>
          <p:cNvPicPr>
            <a:picLocks noChangeAspect="1"/>
          </p:cNvPicPr>
          <p:nvPr/>
        </p:nvPicPr>
        <p:blipFill>
          <a:blip r:embed="rId18"/>
          <a:srcRect/>
          <a:stretch>
            <a:fillRect/>
          </a:stretch>
        </p:blipFill>
        <p:spPr>
          <a:xfrm>
            <a:off x="2783237" y="504952"/>
            <a:ext cx="7847424" cy="2477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801" name="image 1801"/>
          <p:cNvPicPr>
            <a:picLocks noChangeAspect="1"/>
          </p:cNvPicPr>
          <p:nvPr/>
        </p:nvPicPr>
        <p:blipFill>
          <a:blip r:embed="rId1"/>
          <a:srcRect/>
          <a:stretch>
            <a:fillRect/>
          </a:stretch>
        </p:blipFill>
        <p:spPr>
          <a:xfrm>
            <a:off x="0" y="0"/>
            <a:ext cx="12192000" cy="6858000"/>
          </a:xfrm>
          <a:prstGeom prst="rect">
            <a:avLst/>
          </a:prstGeom>
        </p:spPr>
      </p:pic>
      <p:pic>
        <p:nvPicPr>
          <p:cNvPr id="91802" name="image 1802"/>
          <p:cNvPicPr>
            <a:picLocks noChangeAspect="1"/>
          </p:cNvPicPr>
          <p:nvPr/>
        </p:nvPicPr>
        <p:blipFill>
          <a:blip r:embed="rId2"/>
          <a:srcRect/>
          <a:stretch>
            <a:fillRect/>
          </a:stretch>
        </p:blipFill>
        <p:spPr>
          <a:xfrm>
            <a:off x="295275" y="798957"/>
            <a:ext cx="3022981" cy="234442"/>
          </a:xfrm>
          <a:prstGeom prst="rect">
            <a:avLst/>
          </a:prstGeom>
        </p:spPr>
      </p:pic>
      <p:sp>
        <p:nvSpPr>
          <p:cNvPr id="1803" name="Object 18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Customized Cases</a:t>
            </a:r>
            <a:endParaRPr lang="zh-CN" altLang="en-US" sz="1400"/>
          </a:p>
        </p:txBody>
      </p:sp>
      <p:pic>
        <p:nvPicPr>
          <p:cNvPr id="91804" name="image 1804"/>
          <p:cNvPicPr>
            <a:picLocks noChangeAspect="1"/>
          </p:cNvPicPr>
          <p:nvPr/>
        </p:nvPicPr>
        <p:blipFill>
          <a:blip r:embed="rId3"/>
          <a:srcRect/>
          <a:stretch>
            <a:fillRect/>
          </a:stretch>
        </p:blipFill>
        <p:spPr>
          <a:xfrm>
            <a:off x="274828" y="289433"/>
            <a:ext cx="1674622" cy="449961"/>
          </a:xfrm>
          <a:prstGeom prst="rect">
            <a:avLst/>
          </a:prstGeom>
        </p:spPr>
      </p:pic>
      <p:grpSp>
        <p:nvGrpSpPr>
          <p:cNvPr id="1805" name="组合 1805"/>
          <p:cNvGrpSpPr/>
          <p:nvPr/>
        </p:nvGrpSpPr>
        <p:grpSpPr>
          <a:xfrm>
            <a:off x="10444607" y="298958"/>
            <a:ext cx="885571" cy="543560"/>
            <a:chOff x="10444607" y="298958"/>
            <a:chExt cx="885571" cy="543560"/>
          </a:xfrm>
        </p:grpSpPr>
        <p:sp>
          <p:nvSpPr>
            <p:cNvPr id="1806" name="Object 18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807" name="Object 18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808" name="Object 18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809" name="Object 18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8010" name="组合 18010"/>
          <p:cNvGrpSpPr/>
          <p:nvPr/>
        </p:nvGrpSpPr>
        <p:grpSpPr>
          <a:xfrm rot="-10800000" flipV="1">
            <a:off x="11261725" y="508889"/>
            <a:ext cx="274955" cy="240792"/>
            <a:chOff x="11261725" y="508889"/>
            <a:chExt cx="274955" cy="240792"/>
          </a:xfrm>
        </p:grpSpPr>
        <p:sp>
          <p:nvSpPr>
            <p:cNvPr id="18011" name="Object 18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8012" name="Object 18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8013" name="image 18013"/>
          <p:cNvPicPr>
            <a:picLocks noChangeAspect="1"/>
          </p:cNvPicPr>
          <p:nvPr/>
        </p:nvPicPr>
        <p:blipFill>
          <a:blip r:embed="rId10"/>
          <a:srcRect/>
          <a:stretch>
            <a:fillRect/>
          </a:stretch>
        </p:blipFill>
        <p:spPr>
          <a:xfrm>
            <a:off x="771652" y="2466340"/>
            <a:ext cx="1671447" cy="357632"/>
          </a:xfrm>
          <a:prstGeom prst="rect">
            <a:avLst/>
          </a:prstGeom>
        </p:spPr>
      </p:pic>
      <p:pic>
        <p:nvPicPr>
          <p:cNvPr id="918014" name="image 18014"/>
          <p:cNvPicPr>
            <a:picLocks noChangeAspect="1"/>
          </p:cNvPicPr>
          <p:nvPr/>
        </p:nvPicPr>
        <p:blipFill>
          <a:blip r:embed="rId11"/>
          <a:srcRect/>
          <a:stretch>
            <a:fillRect/>
          </a:stretch>
        </p:blipFill>
        <p:spPr>
          <a:xfrm>
            <a:off x="679068" y="1212809"/>
            <a:ext cx="7023158" cy="454787"/>
          </a:xfrm>
          <a:prstGeom prst="rect">
            <a:avLst/>
          </a:prstGeom>
        </p:spPr>
      </p:pic>
      <p:sp>
        <p:nvSpPr>
          <p:cNvPr id="18015" name="Object 18015"/>
          <p:cNvSpPr txBox="1"/>
          <p:nvPr/>
        </p:nvSpPr>
        <p:spPr>
          <a:xfrm>
            <a:off x="865781" y="1295428"/>
            <a:ext cx="6731000" cy="342900"/>
          </a:xfrm>
          <a:prstGeom prst="rect">
            <a:avLst/>
          </a:prstGeom>
        </p:spPr>
        <p:txBody>
          <a:bodyPr vert="horz" wrap="square" lIns="0" tIns="0" rIns="0" bIns="0" rtlCol="0" anchor="t" anchorCtr="0">
            <a:noAutofit/>
          </a:bodyPr>
          <a:lstStyle/>
          <a:p>
            <a:pPr algn="l">
              <a:lnSpc>
                <a:spcPct val="100000"/>
              </a:lnSpc>
            </a:pPr>
            <a:r>
              <a:rPr lang="zh-CN" sz="2200" b="1" i="0" dirty="0" smtClean="0">
                <a:blipFill>
                  <a:blip r:embed="rId12"/>
                  <a:stretch>
                    <a:fillRect/>
                  </a:stretch>
                </a:blipFill>
                <a:latin typeface="OPPOSans-B" panose="00020600040101010101" charset="-122"/>
                <a:ea typeface="OPPOSans-B" panose="00020600040101010101" charset="-122"/>
              </a:rPr>
              <a:t>AI-generated regional feature customization</a:t>
            </a:r>
            <a:endParaRPr lang="zh-CN" altLang="en-US" sz="2200"/>
          </a:p>
        </p:txBody>
      </p:sp>
      <p:grpSp>
        <p:nvGrpSpPr>
          <p:cNvPr id="18016" name="组合 18016"/>
          <p:cNvGrpSpPr/>
          <p:nvPr/>
        </p:nvGrpSpPr>
        <p:grpSpPr>
          <a:xfrm>
            <a:off x="738250" y="1176741"/>
            <a:ext cx="110236" cy="110109"/>
            <a:chOff x="643000" y="1176741"/>
            <a:chExt cx="110236" cy="110109"/>
          </a:xfrm>
        </p:grpSpPr>
        <p:sp>
          <p:nvSpPr>
            <p:cNvPr id="18017" name="Object 18017"/>
            <p:cNvSpPr txBox="1"/>
            <p:nvPr/>
          </p:nvSpPr>
          <p:spPr>
            <a:xfrm>
              <a:off x="633475" y="1167216"/>
              <a:ext cx="129286" cy="129159"/>
            </a:xfrm>
            <a:prstGeom prst="rect">
              <a:avLst/>
            </a:prstGeom>
            <a:blipFill dpi="0" rotWithShape="1">
              <a:blip r:embed="rId13"/>
              <a:srcRect/>
              <a:stretch>
                <a:fillRect/>
              </a:stretch>
            </a:blipFill>
          </p:spPr>
          <p:txBody>
            <a:bodyPr wrap="square" lIns="0" tIns="0" rIns="0" bIns="0" rtlCol="0" anchorCtr="0">
              <a:noAutofit/>
            </a:bodyPr>
            <a:lstStyle/>
            <a:p/>
          </p:txBody>
        </p:sp>
        <p:sp>
          <p:nvSpPr>
            <p:cNvPr id="18018" name="Object 18018"/>
            <p:cNvSpPr txBox="1"/>
            <p:nvPr/>
          </p:nvSpPr>
          <p:spPr>
            <a:xfrm>
              <a:off x="676020" y="1211031"/>
              <a:ext cx="41402" cy="41402"/>
            </a:xfrm>
            <a:prstGeom prst="rect">
              <a:avLst/>
            </a:prstGeom>
            <a:blipFill dpi="0" rotWithShape="1">
              <a:blip r:embed="rId14"/>
              <a:srcRect/>
              <a:stretch>
                <a:fillRect/>
              </a:stretch>
            </a:blipFill>
          </p:spPr>
          <p:txBody>
            <a:bodyPr wrap="square" lIns="0" tIns="0" rIns="0" bIns="0" rtlCol="0" anchorCtr="0">
              <a:noAutofit/>
            </a:bodyPr>
            <a:lstStyle/>
            <a:p/>
          </p:txBody>
        </p:sp>
      </p:grpSp>
      <p:grpSp>
        <p:nvGrpSpPr>
          <p:cNvPr id="18019" name="组合 18019"/>
          <p:cNvGrpSpPr/>
          <p:nvPr/>
        </p:nvGrpSpPr>
        <p:grpSpPr>
          <a:xfrm>
            <a:off x="7572191" y="1212809"/>
            <a:ext cx="527812" cy="454787"/>
            <a:chOff x="7572191" y="1212809"/>
            <a:chExt cx="527812" cy="454787"/>
          </a:xfrm>
        </p:grpSpPr>
        <p:pic>
          <p:nvPicPr>
            <p:cNvPr id="918020" name="image 18020"/>
            <p:cNvPicPr>
              <a:picLocks noChangeAspect="1"/>
            </p:cNvPicPr>
            <p:nvPr/>
          </p:nvPicPr>
          <p:blipFill>
            <a:blip r:embed="rId15"/>
            <a:srcRect/>
            <a:stretch>
              <a:fillRect/>
            </a:stretch>
          </p:blipFill>
          <p:spPr>
            <a:xfrm>
              <a:off x="7572191" y="1212809"/>
              <a:ext cx="527812" cy="454787"/>
            </a:xfrm>
            <a:prstGeom prst="rect">
              <a:avLst/>
            </a:prstGeom>
          </p:spPr>
        </p:pic>
        <p:pic>
          <p:nvPicPr>
            <p:cNvPr id="918021" name="image 18021"/>
            <p:cNvPicPr>
              <a:picLocks noChangeAspect="1"/>
            </p:cNvPicPr>
            <p:nvPr/>
          </p:nvPicPr>
          <p:blipFill>
            <a:blip r:embed="rId16"/>
            <a:srcRect/>
            <a:stretch>
              <a:fillRect/>
            </a:stretch>
          </p:blipFill>
          <p:spPr>
            <a:xfrm>
              <a:off x="7682427" y="1285453"/>
              <a:ext cx="304800" cy="304800"/>
            </a:xfrm>
            <a:prstGeom prst="rect">
              <a:avLst/>
            </a:prstGeom>
          </p:spPr>
        </p:pic>
      </p:grpSp>
      <p:pic>
        <p:nvPicPr>
          <p:cNvPr id="918022" name="image 18022"/>
          <p:cNvPicPr>
            <a:picLocks noChangeAspect="1"/>
          </p:cNvPicPr>
          <p:nvPr/>
        </p:nvPicPr>
        <p:blipFill>
          <a:blip r:embed="rId17"/>
          <a:srcRect/>
          <a:stretch>
            <a:fillRect/>
          </a:stretch>
        </p:blipFill>
        <p:spPr>
          <a:xfrm>
            <a:off x="643001" y="3059049"/>
            <a:ext cx="3083306" cy="959866"/>
          </a:xfrm>
          <a:prstGeom prst="rect">
            <a:avLst/>
          </a:prstGeom>
        </p:spPr>
      </p:pic>
      <p:pic>
        <p:nvPicPr>
          <p:cNvPr id="918023" name="image 18023"/>
          <p:cNvPicPr>
            <a:picLocks noChangeAspect="1"/>
          </p:cNvPicPr>
          <p:nvPr/>
        </p:nvPicPr>
        <p:blipFill>
          <a:blip r:embed="rId18"/>
          <a:srcRect/>
          <a:stretch>
            <a:fillRect/>
          </a:stretch>
        </p:blipFill>
        <p:spPr>
          <a:xfrm>
            <a:off x="8928354" y="3464560"/>
            <a:ext cx="2997073" cy="959866"/>
          </a:xfrm>
          <a:prstGeom prst="rect">
            <a:avLst/>
          </a:prstGeom>
        </p:spPr>
      </p:pic>
      <p:pic>
        <p:nvPicPr>
          <p:cNvPr id="918024" name="image 18024"/>
          <p:cNvPicPr>
            <a:picLocks noChangeAspect="1"/>
          </p:cNvPicPr>
          <p:nvPr/>
        </p:nvPicPr>
        <p:blipFill>
          <a:blip r:embed="rId19"/>
          <a:srcRect/>
          <a:stretch>
            <a:fillRect/>
          </a:stretch>
        </p:blipFill>
        <p:spPr>
          <a:xfrm>
            <a:off x="9604883" y="2981706"/>
            <a:ext cx="1671447" cy="380746"/>
          </a:xfrm>
          <a:prstGeom prst="rect">
            <a:avLst/>
          </a:prstGeom>
        </p:spPr>
      </p:pic>
      <p:pic>
        <p:nvPicPr>
          <p:cNvPr id="918025" name="image 18025"/>
          <p:cNvPicPr>
            <a:picLocks noChangeAspect="1"/>
          </p:cNvPicPr>
          <p:nvPr/>
        </p:nvPicPr>
        <p:blipFill>
          <a:blip r:embed="rId20"/>
          <a:srcRect/>
          <a:stretch>
            <a:fillRect/>
          </a:stretch>
        </p:blipFill>
        <p:spPr>
          <a:xfrm>
            <a:off x="679068" y="1792832"/>
            <a:ext cx="9301131" cy="4202318"/>
          </a:xfrm>
          <a:prstGeom prst="rect">
            <a:avLst/>
          </a:prstGeom>
        </p:spPr>
      </p:pic>
      <p:pic>
        <p:nvPicPr>
          <p:cNvPr id="918026" name="image 18026"/>
          <p:cNvPicPr>
            <a:picLocks noChangeAspect="1"/>
          </p:cNvPicPr>
          <p:nvPr/>
        </p:nvPicPr>
        <p:blipFill>
          <a:blip r:embed="rId21"/>
          <a:srcRect/>
          <a:stretch>
            <a:fillRect/>
          </a:stretch>
        </p:blipFill>
        <p:spPr>
          <a:xfrm>
            <a:off x="6170296" y="514858"/>
            <a:ext cx="4223884" cy="38722"/>
          </a:xfrm>
          <a:prstGeom prst="rect">
            <a:avLst/>
          </a:prstGeom>
        </p:spPr>
      </p:pic>
      <p:sp>
        <p:nvSpPr>
          <p:cNvPr id="18027" name="Object 18027"/>
          <p:cNvSpPr txBox="1"/>
          <p:nvPr/>
        </p:nvSpPr>
        <p:spPr>
          <a:xfrm>
            <a:off x="284353" y="298958"/>
            <a:ext cx="60452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Scene customization examples</a:t>
            </a:r>
            <a:endParaRPr lang="zh-CN"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901" name="image 1901"/>
          <p:cNvPicPr>
            <a:picLocks noChangeAspect="1"/>
          </p:cNvPicPr>
          <p:nvPr/>
        </p:nvPicPr>
        <p:blipFill>
          <a:blip r:embed="rId1"/>
          <a:srcRect/>
          <a:stretch>
            <a:fillRect/>
          </a:stretch>
        </p:blipFill>
        <p:spPr>
          <a:xfrm>
            <a:off x="0" y="0"/>
            <a:ext cx="12192000" cy="6858000"/>
          </a:xfrm>
          <a:prstGeom prst="rect">
            <a:avLst/>
          </a:prstGeom>
        </p:spPr>
      </p:pic>
      <p:pic>
        <p:nvPicPr>
          <p:cNvPr id="91902" name="image 1902"/>
          <p:cNvPicPr>
            <a:picLocks noChangeAspect="1"/>
          </p:cNvPicPr>
          <p:nvPr/>
        </p:nvPicPr>
        <p:blipFill>
          <a:blip r:embed="rId2"/>
          <a:srcRect/>
          <a:stretch>
            <a:fillRect/>
          </a:stretch>
        </p:blipFill>
        <p:spPr>
          <a:xfrm>
            <a:off x="295275" y="798957"/>
            <a:ext cx="3022981" cy="234442"/>
          </a:xfrm>
          <a:prstGeom prst="rect">
            <a:avLst/>
          </a:prstGeom>
        </p:spPr>
      </p:pic>
      <p:sp>
        <p:nvSpPr>
          <p:cNvPr id="1903" name="Object 19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Customized Cases</a:t>
            </a:r>
            <a:endParaRPr lang="zh-CN" altLang="en-US" sz="1400"/>
          </a:p>
        </p:txBody>
      </p:sp>
      <p:pic>
        <p:nvPicPr>
          <p:cNvPr id="91904" name="image 1904"/>
          <p:cNvPicPr>
            <a:picLocks noChangeAspect="1"/>
          </p:cNvPicPr>
          <p:nvPr/>
        </p:nvPicPr>
        <p:blipFill>
          <a:blip r:embed="rId3"/>
          <a:srcRect/>
          <a:stretch>
            <a:fillRect/>
          </a:stretch>
        </p:blipFill>
        <p:spPr>
          <a:xfrm>
            <a:off x="274828" y="289433"/>
            <a:ext cx="1674622" cy="449961"/>
          </a:xfrm>
          <a:prstGeom prst="rect">
            <a:avLst/>
          </a:prstGeom>
        </p:spPr>
      </p:pic>
      <p:grpSp>
        <p:nvGrpSpPr>
          <p:cNvPr id="1905" name="组合 1905"/>
          <p:cNvGrpSpPr/>
          <p:nvPr/>
        </p:nvGrpSpPr>
        <p:grpSpPr>
          <a:xfrm>
            <a:off x="10444607" y="298958"/>
            <a:ext cx="885571" cy="543560"/>
            <a:chOff x="10444607" y="298958"/>
            <a:chExt cx="885571" cy="543560"/>
          </a:xfrm>
        </p:grpSpPr>
        <p:sp>
          <p:nvSpPr>
            <p:cNvPr id="1906" name="Object 1906"/>
            <p:cNvSpPr txBox="1"/>
            <p:nvPr/>
          </p:nvSpPr>
          <p:spPr>
            <a:xfrm>
              <a:off x="10648569" y="418210"/>
              <a:ext cx="453009" cy="181229"/>
            </a:xfrm>
            <a:prstGeom prst="rect">
              <a:avLst/>
            </a:prstGeom>
            <a:blipFill dpi="0" rotWithShape="1">
              <a:blip r:embed="rId4"/>
              <a:srcRect/>
              <a:stretch>
                <a:fillRect/>
              </a:stretch>
            </a:blipFill>
          </p:spPr>
          <p:txBody>
            <a:bodyPr wrap="square" lIns="0" tIns="0" rIns="0" bIns="0" rtlCol="0" anchorCtr="0">
              <a:noAutofit/>
            </a:bodyPr>
            <a:lstStyle/>
            <a:p/>
          </p:txBody>
        </p:sp>
        <p:sp>
          <p:nvSpPr>
            <p:cNvPr id="1907" name="Object 1907"/>
            <p:cNvSpPr txBox="1"/>
            <p:nvPr/>
          </p:nvSpPr>
          <p:spPr>
            <a:xfrm>
              <a:off x="10443464" y="387858"/>
              <a:ext cx="887094" cy="348361"/>
            </a:xfrm>
            <a:prstGeom prst="rect">
              <a:avLst/>
            </a:prstGeom>
            <a:blipFill dpi="0" rotWithShape="1">
              <a:blip r:embed="rId5"/>
              <a:srcRect/>
              <a:stretch>
                <a:fillRect/>
              </a:stretch>
            </a:blipFill>
          </p:spPr>
          <p:txBody>
            <a:bodyPr wrap="square" lIns="0" tIns="0" rIns="0" bIns="0" rtlCol="0" anchorCtr="0">
              <a:noAutofit/>
            </a:bodyPr>
            <a:lstStyle/>
            <a:p/>
          </p:txBody>
        </p:sp>
        <p:sp>
          <p:nvSpPr>
            <p:cNvPr id="1908" name="Object 1908"/>
            <p:cNvSpPr txBox="1"/>
            <p:nvPr/>
          </p:nvSpPr>
          <p:spPr>
            <a:xfrm>
              <a:off x="10621264" y="297179"/>
              <a:ext cx="529463" cy="363982"/>
            </a:xfrm>
            <a:prstGeom prst="rect">
              <a:avLst/>
            </a:prstGeom>
            <a:blipFill dpi="0" rotWithShape="1">
              <a:blip r:embed="rId6"/>
              <a:srcRect/>
              <a:stretch>
                <a:fillRect/>
              </a:stretch>
            </a:blipFill>
          </p:spPr>
          <p:txBody>
            <a:bodyPr wrap="square" lIns="0" tIns="0" rIns="0" bIns="0" rtlCol="0" anchorCtr="0">
              <a:noAutofit/>
            </a:bodyPr>
            <a:lstStyle/>
            <a:p/>
          </p:txBody>
        </p:sp>
        <p:sp>
          <p:nvSpPr>
            <p:cNvPr id="1909" name="Object 1909"/>
            <p:cNvSpPr txBox="1"/>
            <p:nvPr/>
          </p:nvSpPr>
          <p:spPr>
            <a:xfrm>
              <a:off x="10666730" y="540638"/>
              <a:ext cx="499745" cy="303022"/>
            </a:xfrm>
            <a:prstGeom prst="rect">
              <a:avLst/>
            </a:prstGeom>
            <a:blipFill dpi="0" rotWithShape="1">
              <a:blip r:embed="rId7"/>
              <a:srcRect/>
              <a:stretch>
                <a:fillRect/>
              </a:stretch>
            </a:blipFill>
          </p:spPr>
          <p:txBody>
            <a:bodyPr wrap="square" lIns="0" tIns="0" rIns="0" bIns="0" rtlCol="0" anchorCtr="0">
              <a:noAutofit/>
            </a:bodyPr>
            <a:lstStyle/>
            <a:p/>
          </p:txBody>
        </p:sp>
      </p:grpSp>
      <p:grpSp>
        <p:nvGrpSpPr>
          <p:cNvPr id="19010" name="组合 19010"/>
          <p:cNvGrpSpPr/>
          <p:nvPr/>
        </p:nvGrpSpPr>
        <p:grpSpPr>
          <a:xfrm rot="-10800000" flipV="1">
            <a:off x="11261725" y="508889"/>
            <a:ext cx="274955" cy="240792"/>
            <a:chOff x="11261725" y="508889"/>
            <a:chExt cx="274955" cy="240792"/>
          </a:xfrm>
        </p:grpSpPr>
        <p:sp>
          <p:nvSpPr>
            <p:cNvPr id="19011" name="Object 19011"/>
            <p:cNvSpPr txBox="1"/>
            <p:nvPr/>
          </p:nvSpPr>
          <p:spPr>
            <a:xfrm>
              <a:off x="11334877" y="551815"/>
              <a:ext cx="211328" cy="207390"/>
            </a:xfrm>
            <a:prstGeom prst="rect">
              <a:avLst/>
            </a:prstGeom>
            <a:blipFill dpi="0" rotWithShape="1">
              <a:blip r:embed="rId8"/>
              <a:srcRect/>
              <a:stretch>
                <a:fillRect/>
              </a:stretch>
            </a:blipFill>
          </p:spPr>
          <p:txBody>
            <a:bodyPr wrap="square" lIns="0" tIns="0" rIns="0" bIns="0" rtlCol="0" anchorCtr="0">
              <a:noAutofit/>
            </a:bodyPr>
            <a:lstStyle/>
            <a:p/>
          </p:txBody>
        </p:sp>
        <p:sp>
          <p:nvSpPr>
            <p:cNvPr id="19012" name="Object 19012"/>
            <p:cNvSpPr txBox="1"/>
            <p:nvPr/>
          </p:nvSpPr>
          <p:spPr>
            <a:xfrm>
              <a:off x="11252200" y="499364"/>
              <a:ext cx="123317" cy="121157"/>
            </a:xfrm>
            <a:prstGeom prst="rect">
              <a:avLst/>
            </a:prstGeom>
            <a:blipFill dpi="0" rotWithShape="1">
              <a:blip r:embed="rId9"/>
              <a:srcRect/>
              <a:stretch>
                <a:fillRect/>
              </a:stretch>
            </a:blipFill>
          </p:spPr>
          <p:txBody>
            <a:bodyPr wrap="square" lIns="0" tIns="0" rIns="0" bIns="0" rtlCol="0" anchorCtr="0">
              <a:noAutofit/>
            </a:bodyPr>
            <a:lstStyle/>
            <a:p/>
          </p:txBody>
        </p:sp>
      </p:grpSp>
      <p:pic>
        <p:nvPicPr>
          <p:cNvPr id="919013" name="image 19013"/>
          <p:cNvPicPr>
            <a:picLocks noChangeAspect="1"/>
          </p:cNvPicPr>
          <p:nvPr/>
        </p:nvPicPr>
        <p:blipFill>
          <a:blip r:embed="rId10"/>
          <a:srcRect/>
          <a:stretch>
            <a:fillRect/>
          </a:stretch>
        </p:blipFill>
        <p:spPr>
          <a:xfrm>
            <a:off x="771652" y="2466340"/>
            <a:ext cx="1671447" cy="357632"/>
          </a:xfrm>
          <a:prstGeom prst="rect">
            <a:avLst/>
          </a:prstGeom>
        </p:spPr>
      </p:pic>
      <p:pic>
        <p:nvPicPr>
          <p:cNvPr id="919014" name="image 19014"/>
          <p:cNvPicPr>
            <a:picLocks noChangeAspect="1"/>
          </p:cNvPicPr>
          <p:nvPr/>
        </p:nvPicPr>
        <p:blipFill>
          <a:blip r:embed="rId11"/>
          <a:srcRect/>
          <a:stretch>
            <a:fillRect/>
          </a:stretch>
        </p:blipFill>
        <p:spPr>
          <a:xfrm>
            <a:off x="679068" y="1238209"/>
            <a:ext cx="6615236" cy="454787"/>
          </a:xfrm>
          <a:prstGeom prst="rect">
            <a:avLst/>
          </a:prstGeom>
        </p:spPr>
      </p:pic>
      <p:sp>
        <p:nvSpPr>
          <p:cNvPr id="19015" name="Object 19015"/>
          <p:cNvSpPr txBox="1"/>
          <p:nvPr/>
        </p:nvSpPr>
        <p:spPr>
          <a:xfrm>
            <a:off x="865781" y="1295428"/>
            <a:ext cx="6692900" cy="342900"/>
          </a:xfrm>
          <a:prstGeom prst="rect">
            <a:avLst/>
          </a:prstGeom>
        </p:spPr>
        <p:txBody>
          <a:bodyPr vert="horz" wrap="square" lIns="0" tIns="0" rIns="0" bIns="0" rtlCol="0" anchor="t" anchorCtr="0">
            <a:noAutofit/>
          </a:bodyPr>
          <a:lstStyle/>
          <a:p>
            <a:pPr algn="l">
              <a:lnSpc>
                <a:spcPct val="100000"/>
              </a:lnSpc>
            </a:pPr>
            <a:r>
              <a:rPr lang="zh-CN" sz="2200" b="1" i="0" dirty="0" smtClean="0">
                <a:blipFill>
                  <a:blip r:embed="rId12"/>
                  <a:stretch>
                    <a:fillRect/>
                  </a:stretch>
                </a:blipFill>
                <a:latin typeface="OPPOSans-B" panose="00020600040101010101" charset="-122"/>
                <a:ea typeface="OPPOSans-B" panose="00020600040101010101" charset="-122"/>
              </a:rPr>
              <a:t>AI-generated clothing style customization</a:t>
            </a:r>
            <a:endParaRPr lang="zh-CN" altLang="en-US" sz="2200"/>
          </a:p>
        </p:txBody>
      </p:sp>
      <p:grpSp>
        <p:nvGrpSpPr>
          <p:cNvPr id="19016" name="组合 19016"/>
          <p:cNvGrpSpPr/>
          <p:nvPr/>
        </p:nvGrpSpPr>
        <p:grpSpPr>
          <a:xfrm>
            <a:off x="759840" y="1225636"/>
            <a:ext cx="110236" cy="110109"/>
            <a:chOff x="643000" y="1176741"/>
            <a:chExt cx="110236" cy="110109"/>
          </a:xfrm>
        </p:grpSpPr>
        <p:sp>
          <p:nvSpPr>
            <p:cNvPr id="19017" name="Object 19017"/>
            <p:cNvSpPr txBox="1"/>
            <p:nvPr/>
          </p:nvSpPr>
          <p:spPr>
            <a:xfrm>
              <a:off x="633475" y="1167216"/>
              <a:ext cx="129286" cy="129159"/>
            </a:xfrm>
            <a:prstGeom prst="rect">
              <a:avLst/>
            </a:prstGeom>
            <a:blipFill dpi="0" rotWithShape="1">
              <a:blip r:embed="rId13"/>
              <a:srcRect/>
              <a:stretch>
                <a:fillRect/>
              </a:stretch>
            </a:blipFill>
          </p:spPr>
          <p:txBody>
            <a:bodyPr wrap="square" lIns="0" tIns="0" rIns="0" bIns="0" rtlCol="0" anchorCtr="0">
              <a:noAutofit/>
            </a:bodyPr>
            <a:lstStyle/>
            <a:p/>
          </p:txBody>
        </p:sp>
        <p:sp>
          <p:nvSpPr>
            <p:cNvPr id="19018" name="Object 19018"/>
            <p:cNvSpPr txBox="1"/>
            <p:nvPr/>
          </p:nvSpPr>
          <p:spPr>
            <a:xfrm>
              <a:off x="676020" y="1211031"/>
              <a:ext cx="41402" cy="41402"/>
            </a:xfrm>
            <a:prstGeom prst="rect">
              <a:avLst/>
            </a:prstGeom>
            <a:blipFill dpi="0" rotWithShape="1">
              <a:blip r:embed="rId14"/>
              <a:srcRect/>
              <a:stretch>
                <a:fillRect/>
              </a:stretch>
            </a:blipFill>
          </p:spPr>
          <p:txBody>
            <a:bodyPr wrap="square" lIns="0" tIns="0" rIns="0" bIns="0" rtlCol="0" anchorCtr="0">
              <a:noAutofit/>
            </a:bodyPr>
            <a:lstStyle/>
            <a:p/>
          </p:txBody>
        </p:sp>
      </p:grpSp>
      <p:grpSp>
        <p:nvGrpSpPr>
          <p:cNvPr id="19019" name="组合 19019"/>
          <p:cNvGrpSpPr/>
          <p:nvPr/>
        </p:nvGrpSpPr>
        <p:grpSpPr>
          <a:xfrm>
            <a:off x="7209593" y="1239484"/>
            <a:ext cx="527812" cy="454787"/>
            <a:chOff x="7209593" y="1239484"/>
            <a:chExt cx="527812" cy="454787"/>
          </a:xfrm>
        </p:grpSpPr>
        <p:pic>
          <p:nvPicPr>
            <p:cNvPr id="919020" name="image 19020"/>
            <p:cNvPicPr>
              <a:picLocks noChangeAspect="1"/>
            </p:cNvPicPr>
            <p:nvPr/>
          </p:nvPicPr>
          <p:blipFill>
            <a:blip r:embed="rId15"/>
            <a:srcRect/>
            <a:stretch>
              <a:fillRect/>
            </a:stretch>
          </p:blipFill>
          <p:spPr>
            <a:xfrm>
              <a:off x="7209593" y="1239484"/>
              <a:ext cx="527812" cy="454787"/>
            </a:xfrm>
            <a:prstGeom prst="rect">
              <a:avLst/>
            </a:prstGeom>
          </p:spPr>
        </p:pic>
        <p:pic>
          <p:nvPicPr>
            <p:cNvPr id="919021" name="image 19021"/>
            <p:cNvPicPr>
              <a:picLocks noChangeAspect="1"/>
            </p:cNvPicPr>
            <p:nvPr/>
          </p:nvPicPr>
          <p:blipFill>
            <a:blip r:embed="rId16"/>
            <a:srcRect/>
            <a:stretch>
              <a:fillRect/>
            </a:stretch>
          </p:blipFill>
          <p:spPr>
            <a:xfrm>
              <a:off x="7319829" y="1312128"/>
              <a:ext cx="304800" cy="304800"/>
            </a:xfrm>
            <a:prstGeom prst="rect">
              <a:avLst/>
            </a:prstGeom>
          </p:spPr>
        </p:pic>
      </p:grpSp>
      <p:pic>
        <p:nvPicPr>
          <p:cNvPr id="919022" name="image 19022"/>
          <p:cNvPicPr>
            <a:picLocks noChangeAspect="1"/>
          </p:cNvPicPr>
          <p:nvPr/>
        </p:nvPicPr>
        <p:blipFill>
          <a:blip r:embed="rId17"/>
          <a:srcRect/>
          <a:stretch>
            <a:fillRect/>
          </a:stretch>
        </p:blipFill>
        <p:spPr>
          <a:xfrm>
            <a:off x="643001" y="3059049"/>
            <a:ext cx="3083306" cy="959866"/>
          </a:xfrm>
          <a:prstGeom prst="rect">
            <a:avLst/>
          </a:prstGeom>
        </p:spPr>
      </p:pic>
      <p:pic>
        <p:nvPicPr>
          <p:cNvPr id="919023" name="image 19023"/>
          <p:cNvPicPr>
            <a:picLocks noChangeAspect="1"/>
          </p:cNvPicPr>
          <p:nvPr/>
        </p:nvPicPr>
        <p:blipFill>
          <a:blip r:embed="rId18"/>
          <a:srcRect/>
          <a:stretch>
            <a:fillRect/>
          </a:stretch>
        </p:blipFill>
        <p:spPr>
          <a:xfrm>
            <a:off x="8928354" y="3464560"/>
            <a:ext cx="2997073" cy="959866"/>
          </a:xfrm>
          <a:prstGeom prst="rect">
            <a:avLst/>
          </a:prstGeom>
        </p:spPr>
      </p:pic>
      <p:pic>
        <p:nvPicPr>
          <p:cNvPr id="919024" name="image 19024"/>
          <p:cNvPicPr>
            <a:picLocks noChangeAspect="1"/>
          </p:cNvPicPr>
          <p:nvPr/>
        </p:nvPicPr>
        <p:blipFill>
          <a:blip r:embed="rId19"/>
          <a:srcRect/>
          <a:stretch>
            <a:fillRect/>
          </a:stretch>
        </p:blipFill>
        <p:spPr>
          <a:xfrm>
            <a:off x="9604883" y="2981706"/>
            <a:ext cx="1671447" cy="380746"/>
          </a:xfrm>
          <a:prstGeom prst="rect">
            <a:avLst/>
          </a:prstGeom>
        </p:spPr>
      </p:pic>
      <p:pic>
        <p:nvPicPr>
          <p:cNvPr id="919025" name="image 19025"/>
          <p:cNvPicPr>
            <a:picLocks noChangeAspect="1"/>
          </p:cNvPicPr>
          <p:nvPr/>
        </p:nvPicPr>
        <p:blipFill>
          <a:blip r:embed="rId20"/>
          <a:srcRect/>
          <a:stretch>
            <a:fillRect/>
          </a:stretch>
        </p:blipFill>
        <p:spPr>
          <a:xfrm>
            <a:off x="679068" y="1792832"/>
            <a:ext cx="9301131" cy="4202318"/>
          </a:xfrm>
          <a:prstGeom prst="rect">
            <a:avLst/>
          </a:prstGeom>
        </p:spPr>
      </p:pic>
      <p:pic>
        <p:nvPicPr>
          <p:cNvPr id="919026" name="image 19026"/>
          <p:cNvPicPr>
            <a:picLocks noChangeAspect="1"/>
          </p:cNvPicPr>
          <p:nvPr/>
        </p:nvPicPr>
        <p:blipFill>
          <a:blip r:embed="rId21"/>
          <a:srcRect/>
          <a:stretch>
            <a:fillRect/>
          </a:stretch>
        </p:blipFill>
        <p:spPr>
          <a:xfrm>
            <a:off x="6170296" y="514858"/>
            <a:ext cx="4223884" cy="38722"/>
          </a:xfrm>
          <a:prstGeom prst="rect">
            <a:avLst/>
          </a:prstGeom>
        </p:spPr>
      </p:pic>
      <p:sp>
        <p:nvSpPr>
          <p:cNvPr id="19027" name="Object 19027"/>
          <p:cNvSpPr txBox="1"/>
          <p:nvPr/>
        </p:nvSpPr>
        <p:spPr>
          <a:xfrm>
            <a:off x="284353" y="298958"/>
            <a:ext cx="60452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Scene customization examples</a:t>
            </a:r>
            <a:endParaRPr lang="zh-CN" altLang="en-US"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001" name="image 2001"/>
          <p:cNvPicPr>
            <a:picLocks noChangeAspect="1"/>
          </p:cNvPicPr>
          <p:nvPr/>
        </p:nvPicPr>
        <p:blipFill>
          <a:blip r:embed="rId1"/>
          <a:srcRect/>
          <a:stretch>
            <a:fillRect/>
          </a:stretch>
        </p:blipFill>
        <p:spPr>
          <a:xfrm>
            <a:off x="0" y="0"/>
            <a:ext cx="12192000" cy="6858000"/>
          </a:xfrm>
          <a:prstGeom prst="rect">
            <a:avLst/>
          </a:prstGeom>
        </p:spPr>
      </p:pic>
      <p:pic>
        <p:nvPicPr>
          <p:cNvPr id="92002" name="image 2002"/>
          <p:cNvPicPr>
            <a:picLocks noChangeAspect="1"/>
          </p:cNvPicPr>
          <p:nvPr/>
        </p:nvPicPr>
        <p:blipFill>
          <a:blip r:embed="rId2"/>
          <a:srcRect/>
          <a:stretch>
            <a:fillRect/>
          </a:stretch>
        </p:blipFill>
        <p:spPr>
          <a:xfrm>
            <a:off x="295275" y="798957"/>
            <a:ext cx="3022981" cy="234442"/>
          </a:xfrm>
          <a:prstGeom prst="rect">
            <a:avLst/>
          </a:prstGeom>
        </p:spPr>
      </p:pic>
      <p:sp>
        <p:nvSpPr>
          <p:cNvPr id="2003" name="Object 2003"/>
          <p:cNvSpPr txBox="1"/>
          <p:nvPr/>
        </p:nvSpPr>
        <p:spPr>
          <a:xfrm>
            <a:off x="304800" y="808482"/>
            <a:ext cx="2984500" cy="215900"/>
          </a:xfrm>
          <a:prstGeom prst="rect">
            <a:avLst/>
          </a:prstGeom>
        </p:spPr>
        <p:txBody>
          <a:bodyPr vert="horz" wrap="square" lIns="0" tIns="0" rIns="0" bIns="0" rtlCol="0" anchor="t" anchorCtr="0">
            <a:noAutofit/>
          </a:bodyPr>
          <a:lstStyle/>
          <a:p>
            <a:pPr algn="l">
              <a:lnSpc>
                <a:spcPct val="100000"/>
              </a:lnSpc>
            </a:pPr>
            <a:r>
              <a:rPr lang="zh-CN" sz="1400" b="0" i="0" dirty="0" smtClean="0">
                <a:solidFill>
                  <a:srgbClr val="FFFFFF">
                    <a:alpha val="80000"/>
                  </a:srgbClr>
                </a:solidFill>
                <a:latin typeface="OPPOSans-R" panose="00020600040101010101" charset="-122"/>
                <a:ea typeface="OPPOSans-R" panose="00020600040101010101" charset="-122"/>
              </a:rPr>
              <a:t>Customized Cases</a:t>
            </a:r>
            <a:endParaRPr lang="zh-CN" altLang="en-US" sz="1400"/>
          </a:p>
        </p:txBody>
      </p:sp>
      <p:pic>
        <p:nvPicPr>
          <p:cNvPr id="92004" name="image 2004"/>
          <p:cNvPicPr>
            <a:picLocks noChangeAspect="1"/>
          </p:cNvPicPr>
          <p:nvPr/>
        </p:nvPicPr>
        <p:blipFill>
          <a:blip r:embed="rId3"/>
          <a:srcRect/>
          <a:stretch>
            <a:fillRect/>
          </a:stretch>
        </p:blipFill>
        <p:spPr>
          <a:xfrm>
            <a:off x="6170296" y="514858"/>
            <a:ext cx="4223884" cy="38722"/>
          </a:xfrm>
          <a:prstGeom prst="rect">
            <a:avLst/>
          </a:prstGeom>
        </p:spPr>
      </p:pic>
      <p:pic>
        <p:nvPicPr>
          <p:cNvPr id="92005" name="image 2005"/>
          <p:cNvPicPr>
            <a:picLocks noChangeAspect="1"/>
          </p:cNvPicPr>
          <p:nvPr/>
        </p:nvPicPr>
        <p:blipFill>
          <a:blip r:embed="rId4"/>
          <a:srcRect/>
          <a:stretch>
            <a:fillRect/>
          </a:stretch>
        </p:blipFill>
        <p:spPr>
          <a:xfrm>
            <a:off x="274828" y="289433"/>
            <a:ext cx="1674622" cy="449961"/>
          </a:xfrm>
          <a:prstGeom prst="rect">
            <a:avLst/>
          </a:prstGeom>
        </p:spPr>
      </p:pic>
      <p:sp>
        <p:nvSpPr>
          <p:cNvPr id="2006" name="Object 2006"/>
          <p:cNvSpPr txBox="1"/>
          <p:nvPr/>
        </p:nvSpPr>
        <p:spPr>
          <a:xfrm>
            <a:off x="284353" y="298958"/>
            <a:ext cx="6045200" cy="431800"/>
          </a:xfrm>
          <a:prstGeom prst="rect">
            <a:avLst/>
          </a:prstGeom>
        </p:spPr>
        <p:txBody>
          <a:bodyPr vert="horz" wrap="square" lIns="0" tIns="0" rIns="0" bIns="0" rtlCol="0" anchor="t" anchorCtr="0">
            <a:noAutofit/>
          </a:bodyPr>
          <a:lstStyle/>
          <a:p>
            <a:pPr algn="l">
              <a:lnSpc>
                <a:spcPct val="100000"/>
              </a:lnSpc>
            </a:pPr>
            <a:r>
              <a:rPr lang="zh-CN" sz="2800" b="1" i="0" dirty="0" smtClean="0">
                <a:solidFill>
                  <a:srgbClr val="9AF501"/>
                </a:solidFill>
                <a:latin typeface="OPPOSans-B" panose="00020600040101010101" charset="-122"/>
                <a:ea typeface="OPPOSans-B" panose="00020600040101010101" charset="-122"/>
              </a:rPr>
              <a:t>Scene customization examples</a:t>
            </a:r>
            <a:endParaRPr lang="zh-CN" altLang="en-US" sz="2800"/>
          </a:p>
        </p:txBody>
      </p:sp>
      <p:grpSp>
        <p:nvGrpSpPr>
          <p:cNvPr id="2007" name="组合 2007"/>
          <p:cNvGrpSpPr/>
          <p:nvPr/>
        </p:nvGrpSpPr>
        <p:grpSpPr>
          <a:xfrm>
            <a:off x="10444607" y="298958"/>
            <a:ext cx="885571" cy="543560"/>
            <a:chOff x="10444607" y="298958"/>
            <a:chExt cx="885571" cy="543560"/>
          </a:xfrm>
        </p:grpSpPr>
        <p:sp>
          <p:nvSpPr>
            <p:cNvPr id="2008" name="Object 2008"/>
            <p:cNvSpPr txBox="1"/>
            <p:nvPr/>
          </p:nvSpPr>
          <p:spPr>
            <a:xfrm>
              <a:off x="10648569" y="418210"/>
              <a:ext cx="453009" cy="181229"/>
            </a:xfrm>
            <a:prstGeom prst="rect">
              <a:avLst/>
            </a:prstGeom>
            <a:blipFill dpi="0" rotWithShape="1">
              <a:blip r:embed="rId5"/>
              <a:srcRect/>
              <a:stretch>
                <a:fillRect/>
              </a:stretch>
            </a:blipFill>
          </p:spPr>
          <p:txBody>
            <a:bodyPr wrap="square" lIns="0" tIns="0" rIns="0" bIns="0" rtlCol="0" anchorCtr="0">
              <a:noAutofit/>
            </a:bodyPr>
            <a:lstStyle/>
            <a:p/>
          </p:txBody>
        </p:sp>
        <p:sp>
          <p:nvSpPr>
            <p:cNvPr id="2009" name="Object 2009"/>
            <p:cNvSpPr txBox="1"/>
            <p:nvPr/>
          </p:nvSpPr>
          <p:spPr>
            <a:xfrm>
              <a:off x="10443464" y="387858"/>
              <a:ext cx="887094" cy="348361"/>
            </a:xfrm>
            <a:prstGeom prst="rect">
              <a:avLst/>
            </a:prstGeom>
            <a:blipFill dpi="0" rotWithShape="1">
              <a:blip r:embed="rId6"/>
              <a:srcRect/>
              <a:stretch>
                <a:fillRect/>
              </a:stretch>
            </a:blipFill>
          </p:spPr>
          <p:txBody>
            <a:bodyPr wrap="square" lIns="0" tIns="0" rIns="0" bIns="0" rtlCol="0" anchorCtr="0">
              <a:noAutofit/>
            </a:bodyPr>
            <a:lstStyle/>
            <a:p/>
          </p:txBody>
        </p:sp>
        <p:sp>
          <p:nvSpPr>
            <p:cNvPr id="20010" name="Object 20010"/>
            <p:cNvSpPr txBox="1"/>
            <p:nvPr/>
          </p:nvSpPr>
          <p:spPr>
            <a:xfrm>
              <a:off x="10621264" y="297179"/>
              <a:ext cx="529463" cy="363982"/>
            </a:xfrm>
            <a:prstGeom prst="rect">
              <a:avLst/>
            </a:prstGeom>
            <a:blipFill dpi="0" rotWithShape="1">
              <a:blip r:embed="rId7"/>
              <a:srcRect/>
              <a:stretch>
                <a:fillRect/>
              </a:stretch>
            </a:blipFill>
          </p:spPr>
          <p:txBody>
            <a:bodyPr wrap="square" lIns="0" tIns="0" rIns="0" bIns="0" rtlCol="0" anchorCtr="0">
              <a:noAutofit/>
            </a:bodyPr>
            <a:lstStyle/>
            <a:p/>
          </p:txBody>
        </p:sp>
        <p:sp>
          <p:nvSpPr>
            <p:cNvPr id="20011" name="Object 20011"/>
            <p:cNvSpPr txBox="1"/>
            <p:nvPr/>
          </p:nvSpPr>
          <p:spPr>
            <a:xfrm>
              <a:off x="10666730" y="540638"/>
              <a:ext cx="499745" cy="303022"/>
            </a:xfrm>
            <a:prstGeom prst="rect">
              <a:avLst/>
            </a:prstGeom>
            <a:blipFill dpi="0" rotWithShape="1">
              <a:blip r:embed="rId8"/>
              <a:srcRect/>
              <a:stretch>
                <a:fillRect/>
              </a:stretch>
            </a:blipFill>
          </p:spPr>
          <p:txBody>
            <a:bodyPr wrap="square" lIns="0" tIns="0" rIns="0" bIns="0" rtlCol="0" anchorCtr="0">
              <a:noAutofit/>
            </a:bodyPr>
            <a:lstStyle/>
            <a:p/>
          </p:txBody>
        </p:sp>
      </p:grpSp>
      <p:grpSp>
        <p:nvGrpSpPr>
          <p:cNvPr id="20012" name="组合 20012"/>
          <p:cNvGrpSpPr/>
          <p:nvPr/>
        </p:nvGrpSpPr>
        <p:grpSpPr>
          <a:xfrm rot="-10800000" flipV="1">
            <a:off x="11261725" y="508889"/>
            <a:ext cx="274955" cy="240792"/>
            <a:chOff x="11261725" y="508889"/>
            <a:chExt cx="274955" cy="240792"/>
          </a:xfrm>
        </p:grpSpPr>
        <p:sp>
          <p:nvSpPr>
            <p:cNvPr id="20013" name="Object 20013"/>
            <p:cNvSpPr txBox="1"/>
            <p:nvPr/>
          </p:nvSpPr>
          <p:spPr>
            <a:xfrm>
              <a:off x="11334877" y="551815"/>
              <a:ext cx="211328" cy="207390"/>
            </a:xfrm>
            <a:prstGeom prst="rect">
              <a:avLst/>
            </a:prstGeom>
            <a:blipFill dpi="0" rotWithShape="1">
              <a:blip r:embed="rId9"/>
              <a:srcRect/>
              <a:stretch>
                <a:fillRect/>
              </a:stretch>
            </a:blipFill>
          </p:spPr>
          <p:txBody>
            <a:bodyPr wrap="square" lIns="0" tIns="0" rIns="0" bIns="0" rtlCol="0" anchorCtr="0">
              <a:noAutofit/>
            </a:bodyPr>
            <a:lstStyle/>
            <a:p/>
          </p:txBody>
        </p:sp>
        <p:sp>
          <p:nvSpPr>
            <p:cNvPr id="20014" name="Object 20014"/>
            <p:cNvSpPr txBox="1"/>
            <p:nvPr/>
          </p:nvSpPr>
          <p:spPr>
            <a:xfrm>
              <a:off x="11252200" y="499364"/>
              <a:ext cx="123317" cy="121157"/>
            </a:xfrm>
            <a:prstGeom prst="rect">
              <a:avLst/>
            </a:prstGeom>
            <a:blipFill dpi="0" rotWithShape="1">
              <a:blip r:embed="rId10"/>
              <a:srcRect/>
              <a:stretch>
                <a:fillRect/>
              </a:stretch>
            </a:blipFill>
          </p:spPr>
          <p:txBody>
            <a:bodyPr wrap="square" lIns="0" tIns="0" rIns="0" bIns="0" rtlCol="0" anchorCtr="0">
              <a:noAutofit/>
            </a:bodyPr>
            <a:lstStyle/>
            <a:p/>
          </p:txBody>
        </p:sp>
      </p:grpSp>
      <p:pic>
        <p:nvPicPr>
          <p:cNvPr id="920015" name="image 20015"/>
          <p:cNvPicPr>
            <a:picLocks noChangeAspect="1"/>
          </p:cNvPicPr>
          <p:nvPr/>
        </p:nvPicPr>
        <p:blipFill>
          <a:blip r:embed="rId11"/>
          <a:srcRect/>
          <a:stretch>
            <a:fillRect/>
          </a:stretch>
        </p:blipFill>
        <p:spPr>
          <a:xfrm>
            <a:off x="771652" y="2466340"/>
            <a:ext cx="1671447" cy="357632"/>
          </a:xfrm>
          <a:prstGeom prst="rect">
            <a:avLst/>
          </a:prstGeom>
        </p:spPr>
      </p:pic>
      <p:pic>
        <p:nvPicPr>
          <p:cNvPr id="920016" name="image 20016"/>
          <p:cNvPicPr>
            <a:picLocks noChangeAspect="1"/>
          </p:cNvPicPr>
          <p:nvPr/>
        </p:nvPicPr>
        <p:blipFill>
          <a:blip r:embed="rId12"/>
          <a:srcRect/>
          <a:stretch>
            <a:fillRect/>
          </a:stretch>
        </p:blipFill>
        <p:spPr>
          <a:xfrm>
            <a:off x="710746" y="1239484"/>
            <a:ext cx="7641277" cy="454787"/>
          </a:xfrm>
          <a:prstGeom prst="rect">
            <a:avLst/>
          </a:prstGeom>
        </p:spPr>
      </p:pic>
      <p:sp>
        <p:nvSpPr>
          <p:cNvPr id="20017" name="Object 20017"/>
          <p:cNvSpPr txBox="1"/>
          <p:nvPr/>
        </p:nvSpPr>
        <p:spPr>
          <a:xfrm>
            <a:off x="865781" y="1295428"/>
            <a:ext cx="7353300" cy="342900"/>
          </a:xfrm>
          <a:prstGeom prst="rect">
            <a:avLst/>
          </a:prstGeom>
        </p:spPr>
        <p:txBody>
          <a:bodyPr vert="horz" wrap="square" lIns="0" tIns="0" rIns="0" bIns="0" rtlCol="0" anchor="t" anchorCtr="0">
            <a:noAutofit/>
          </a:bodyPr>
          <a:lstStyle/>
          <a:p>
            <a:pPr algn="l">
              <a:lnSpc>
                <a:spcPct val="100000"/>
              </a:lnSpc>
            </a:pPr>
            <a:r>
              <a:rPr lang="zh-CN" sz="2200" b="1" i="0" dirty="0" smtClean="0">
                <a:blipFill>
                  <a:blip r:embed="rId13"/>
                  <a:stretch>
                    <a:fillRect/>
                  </a:stretch>
                </a:blipFill>
                <a:latin typeface="OPPOSans-B" panose="00020600040101010101" charset="-122"/>
                <a:ea typeface="OPPOSans-B" panose="00020600040101010101" charset="-122"/>
              </a:rPr>
              <a:t>AI-generated special effects style customization</a:t>
            </a:r>
            <a:endParaRPr lang="zh-CN" altLang="en-US" sz="2200"/>
          </a:p>
        </p:txBody>
      </p:sp>
      <p:grpSp>
        <p:nvGrpSpPr>
          <p:cNvPr id="20018" name="组合 20018"/>
          <p:cNvGrpSpPr/>
          <p:nvPr/>
        </p:nvGrpSpPr>
        <p:grpSpPr>
          <a:xfrm>
            <a:off x="790955" y="1223096"/>
            <a:ext cx="110236" cy="110109"/>
            <a:chOff x="643000" y="1176741"/>
            <a:chExt cx="110236" cy="110109"/>
          </a:xfrm>
        </p:grpSpPr>
        <p:sp>
          <p:nvSpPr>
            <p:cNvPr id="20019" name="Object 20019"/>
            <p:cNvSpPr txBox="1"/>
            <p:nvPr/>
          </p:nvSpPr>
          <p:spPr>
            <a:xfrm>
              <a:off x="633475" y="1167216"/>
              <a:ext cx="129286" cy="129159"/>
            </a:xfrm>
            <a:prstGeom prst="rect">
              <a:avLst/>
            </a:prstGeom>
            <a:blipFill dpi="0" rotWithShape="1">
              <a:blip r:embed="rId14"/>
              <a:srcRect/>
              <a:stretch>
                <a:fillRect/>
              </a:stretch>
            </a:blipFill>
          </p:spPr>
          <p:txBody>
            <a:bodyPr wrap="square" lIns="0" tIns="0" rIns="0" bIns="0" rtlCol="0" anchorCtr="0">
              <a:noAutofit/>
            </a:bodyPr>
            <a:lstStyle/>
            <a:p/>
          </p:txBody>
        </p:sp>
        <p:sp>
          <p:nvSpPr>
            <p:cNvPr id="20020" name="Object 20020"/>
            <p:cNvSpPr txBox="1"/>
            <p:nvPr/>
          </p:nvSpPr>
          <p:spPr>
            <a:xfrm>
              <a:off x="676020" y="1211031"/>
              <a:ext cx="41402" cy="41402"/>
            </a:xfrm>
            <a:prstGeom prst="rect">
              <a:avLst/>
            </a:prstGeom>
            <a:blipFill dpi="0" rotWithShape="1">
              <a:blip r:embed="rId15"/>
              <a:srcRect/>
              <a:stretch>
                <a:fillRect/>
              </a:stretch>
            </a:blipFill>
          </p:spPr>
          <p:txBody>
            <a:bodyPr wrap="square" lIns="0" tIns="0" rIns="0" bIns="0" rtlCol="0" anchorCtr="0">
              <a:noAutofit/>
            </a:bodyPr>
            <a:lstStyle/>
            <a:p/>
          </p:txBody>
        </p:sp>
      </p:grpSp>
      <p:grpSp>
        <p:nvGrpSpPr>
          <p:cNvPr id="20021" name="组合 20021"/>
          <p:cNvGrpSpPr/>
          <p:nvPr/>
        </p:nvGrpSpPr>
        <p:grpSpPr>
          <a:xfrm>
            <a:off x="8235663" y="1239484"/>
            <a:ext cx="527812" cy="454787"/>
            <a:chOff x="8235663" y="1239484"/>
            <a:chExt cx="527812" cy="454787"/>
          </a:xfrm>
        </p:grpSpPr>
        <p:pic>
          <p:nvPicPr>
            <p:cNvPr id="920022" name="image 20022"/>
            <p:cNvPicPr>
              <a:picLocks noChangeAspect="1"/>
            </p:cNvPicPr>
            <p:nvPr/>
          </p:nvPicPr>
          <p:blipFill>
            <a:blip r:embed="rId16"/>
            <a:srcRect/>
            <a:stretch>
              <a:fillRect/>
            </a:stretch>
          </p:blipFill>
          <p:spPr>
            <a:xfrm>
              <a:off x="8235663" y="1239484"/>
              <a:ext cx="527812" cy="454787"/>
            </a:xfrm>
            <a:prstGeom prst="rect">
              <a:avLst/>
            </a:prstGeom>
          </p:spPr>
        </p:pic>
        <p:pic>
          <p:nvPicPr>
            <p:cNvPr id="920023" name="image 20023"/>
            <p:cNvPicPr>
              <a:picLocks noChangeAspect="1"/>
            </p:cNvPicPr>
            <p:nvPr/>
          </p:nvPicPr>
          <p:blipFill>
            <a:blip r:embed="rId17"/>
            <a:srcRect/>
            <a:stretch>
              <a:fillRect/>
            </a:stretch>
          </p:blipFill>
          <p:spPr>
            <a:xfrm>
              <a:off x="8345899" y="1312128"/>
              <a:ext cx="304800" cy="304800"/>
            </a:xfrm>
            <a:prstGeom prst="rect">
              <a:avLst/>
            </a:prstGeom>
          </p:spPr>
        </p:pic>
      </p:grpSp>
      <p:pic>
        <p:nvPicPr>
          <p:cNvPr id="920024" name="image 20024"/>
          <p:cNvPicPr>
            <a:picLocks noChangeAspect="1"/>
          </p:cNvPicPr>
          <p:nvPr/>
        </p:nvPicPr>
        <p:blipFill>
          <a:blip r:embed="rId18"/>
          <a:srcRect/>
          <a:stretch>
            <a:fillRect/>
          </a:stretch>
        </p:blipFill>
        <p:spPr>
          <a:xfrm>
            <a:off x="643001" y="3059049"/>
            <a:ext cx="3083306" cy="959866"/>
          </a:xfrm>
          <a:prstGeom prst="rect">
            <a:avLst/>
          </a:prstGeom>
        </p:spPr>
      </p:pic>
      <p:pic>
        <p:nvPicPr>
          <p:cNvPr id="920025" name="image 20025"/>
          <p:cNvPicPr>
            <a:picLocks noChangeAspect="1"/>
          </p:cNvPicPr>
          <p:nvPr/>
        </p:nvPicPr>
        <p:blipFill>
          <a:blip r:embed="rId19"/>
          <a:srcRect/>
          <a:stretch>
            <a:fillRect/>
          </a:stretch>
        </p:blipFill>
        <p:spPr>
          <a:xfrm>
            <a:off x="8928354" y="3464560"/>
            <a:ext cx="2997073" cy="959866"/>
          </a:xfrm>
          <a:prstGeom prst="rect">
            <a:avLst/>
          </a:prstGeom>
        </p:spPr>
      </p:pic>
      <p:pic>
        <p:nvPicPr>
          <p:cNvPr id="920026" name="image 20026"/>
          <p:cNvPicPr>
            <a:picLocks noChangeAspect="1"/>
          </p:cNvPicPr>
          <p:nvPr/>
        </p:nvPicPr>
        <p:blipFill>
          <a:blip r:embed="rId20"/>
          <a:srcRect/>
          <a:stretch>
            <a:fillRect/>
          </a:stretch>
        </p:blipFill>
        <p:spPr>
          <a:xfrm>
            <a:off x="9604883" y="2981706"/>
            <a:ext cx="1671447" cy="380746"/>
          </a:xfrm>
          <a:prstGeom prst="rect">
            <a:avLst/>
          </a:prstGeom>
        </p:spPr>
      </p:pic>
      <p:pic>
        <p:nvPicPr>
          <p:cNvPr id="920027" name="image 20027"/>
          <p:cNvPicPr>
            <a:picLocks noChangeAspect="1"/>
          </p:cNvPicPr>
          <p:nvPr/>
        </p:nvPicPr>
        <p:blipFill>
          <a:blip r:embed="rId21"/>
          <a:srcRect/>
          <a:stretch>
            <a:fillRect/>
          </a:stretch>
        </p:blipFill>
        <p:spPr>
          <a:xfrm>
            <a:off x="698118" y="1815904"/>
            <a:ext cx="9335896" cy="4257176"/>
          </a:xfrm>
          <a:prstGeom prst="rect">
            <a:avLst/>
          </a:prstGeom>
        </p:spPr>
      </p:pic>
      <p:pic>
        <p:nvPicPr>
          <p:cNvPr id="920028" name="image 20028"/>
          <p:cNvPicPr>
            <a:picLocks noChangeAspect="1"/>
          </p:cNvPicPr>
          <p:nvPr/>
        </p:nvPicPr>
        <p:blipFill>
          <a:blip r:embed="rId22"/>
          <a:srcRect/>
          <a:stretch>
            <a:fillRect/>
          </a:stretch>
        </p:blipFill>
        <p:spPr>
          <a:xfrm>
            <a:off x="4040732" y="1764268"/>
            <a:ext cx="1098991" cy="642368"/>
          </a:xfrm>
          <a:prstGeom prst="rect">
            <a:avLst/>
          </a:prstGeom>
        </p:spPr>
      </p:pic>
      <p:sp>
        <p:nvSpPr>
          <p:cNvPr id="20029" name="Object 20029"/>
          <p:cNvSpPr txBox="1"/>
          <p:nvPr/>
        </p:nvSpPr>
        <p:spPr>
          <a:xfrm>
            <a:off x="4330522" y="1902477"/>
            <a:ext cx="723900" cy="419100"/>
          </a:xfrm>
          <a:prstGeom prst="rect">
            <a:avLst/>
          </a:prstGeom>
        </p:spPr>
        <p:txBody>
          <a:bodyPr vert="horz" wrap="none" lIns="0" tIns="0" rIns="0" bIns="0" rtlCol="0" anchor="t" anchorCtr="0">
            <a:spAutoFit/>
          </a:bodyPr>
          <a:lstStyle/>
          <a:p>
            <a:pPr algn="ctr">
              <a:lnSpc>
                <a:spcPct val="120000"/>
              </a:lnSpc>
            </a:pPr>
            <a:r>
              <a:rPr lang="zh-CN" sz="2290" b="0" i="0" dirty="0" smtClean="0">
                <a:solidFill>
                  <a:srgbClr val="FFFFFF"/>
                </a:solidFill>
                <a:latin typeface="SourceHanSansSC-Regular" panose="020B0500000000000000" charset="-122"/>
                <a:ea typeface="SourceHanSansSC-Regular" panose="020B0500000000000000" charset="-122"/>
              </a:rPr>
              <a:t>CASE</a:t>
            </a:r>
            <a:endParaRPr lang="zh-CN" altLang="en-US" sz="229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5606</Words>
  <Application>WPS 演示</Application>
  <PresentationFormat>On-screen Show</PresentationFormat>
  <Paragraphs>252</Paragraphs>
  <Slides>20</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vt:lpstr>
      <vt:lpstr>宋体</vt:lpstr>
      <vt:lpstr>Wingdings</vt:lpstr>
      <vt:lpstr>OPPOSans-B</vt:lpstr>
      <vt:lpstr>OPPOSans-H</vt:lpstr>
      <vt:lpstr>OPPOSans-R</vt:lpstr>
      <vt:lpstr>SourceHanSansSC-Regular</vt:lpstr>
      <vt:lpstr>微软雅黑</vt:lpstr>
      <vt:lpstr>Arial Unicode MS</vt:lpstr>
      <vt:lpstr>Calibri</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稿定设计</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稿定设计 ppt</dc:title>
  <dc:creator>稿定设计</dc:creator>
  <dc:subject>www.gaoding.com</dc:subject>
  <cp:lastModifiedBy>A科领软件曹工</cp:lastModifiedBy>
  <cp:revision>2</cp:revision>
  <dcterms:created xsi:type="dcterms:W3CDTF">2024-12-13T07:42:00Z</dcterms:created>
  <dcterms:modified xsi:type="dcterms:W3CDTF">2024-12-13T07:59:45Z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D795D06AD4F44C94AAF8B7A8BC3FF544_12</vt:lpwstr>
  </property>
  <property fmtid="{D5CDD505-2E9C-101B-9397-08002B2CF9AE}" pid="3" name="KSOProductBuildVer">
    <vt:lpwstr>2052-12.1.0.19302</vt:lpwstr>
  </property>
</Properties>
</file>